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5" r:id="rId1"/>
    <p:sldMasterId id="2147484060" r:id="rId2"/>
  </p:sldMasterIdLst>
  <p:notesMasterIdLst>
    <p:notesMasterId r:id="rId67"/>
  </p:notesMasterIdLst>
  <p:handoutMasterIdLst>
    <p:handoutMasterId r:id="rId68"/>
  </p:handoutMasterIdLst>
  <p:sldIdLst>
    <p:sldId id="563" r:id="rId3"/>
    <p:sldId id="622" r:id="rId4"/>
    <p:sldId id="679" r:id="rId5"/>
    <p:sldId id="684" r:id="rId6"/>
    <p:sldId id="726" r:id="rId7"/>
    <p:sldId id="728" r:id="rId8"/>
    <p:sldId id="729" r:id="rId9"/>
    <p:sldId id="730" r:id="rId10"/>
    <p:sldId id="681" r:id="rId11"/>
    <p:sldId id="731" r:id="rId12"/>
    <p:sldId id="740" r:id="rId13"/>
    <p:sldId id="690" r:id="rId14"/>
    <p:sldId id="734" r:id="rId15"/>
    <p:sldId id="735" r:id="rId16"/>
    <p:sldId id="736" r:id="rId17"/>
    <p:sldId id="737" r:id="rId18"/>
    <p:sldId id="678" r:id="rId19"/>
    <p:sldId id="682" r:id="rId20"/>
    <p:sldId id="727" r:id="rId21"/>
    <p:sldId id="685" r:id="rId22"/>
    <p:sldId id="686" r:id="rId23"/>
    <p:sldId id="687" r:id="rId24"/>
    <p:sldId id="688" r:id="rId25"/>
    <p:sldId id="689" r:id="rId26"/>
    <p:sldId id="733" r:id="rId27"/>
    <p:sldId id="691" r:id="rId28"/>
    <p:sldId id="692" r:id="rId29"/>
    <p:sldId id="693" r:id="rId30"/>
    <p:sldId id="694" r:id="rId31"/>
    <p:sldId id="695" r:id="rId32"/>
    <p:sldId id="696" r:id="rId33"/>
    <p:sldId id="697" r:id="rId34"/>
    <p:sldId id="698" r:id="rId35"/>
    <p:sldId id="699" r:id="rId36"/>
    <p:sldId id="700" r:id="rId37"/>
    <p:sldId id="701" r:id="rId38"/>
    <p:sldId id="702" r:id="rId39"/>
    <p:sldId id="703" r:id="rId40"/>
    <p:sldId id="704" r:id="rId41"/>
    <p:sldId id="705" r:id="rId42"/>
    <p:sldId id="706" r:id="rId43"/>
    <p:sldId id="707" r:id="rId44"/>
    <p:sldId id="738" r:id="rId45"/>
    <p:sldId id="708" r:id="rId46"/>
    <p:sldId id="709" r:id="rId47"/>
    <p:sldId id="710" r:id="rId48"/>
    <p:sldId id="711" r:id="rId49"/>
    <p:sldId id="712" r:id="rId50"/>
    <p:sldId id="713" r:id="rId51"/>
    <p:sldId id="714" r:id="rId52"/>
    <p:sldId id="715" r:id="rId53"/>
    <p:sldId id="716" r:id="rId54"/>
    <p:sldId id="717" r:id="rId55"/>
    <p:sldId id="718" r:id="rId56"/>
    <p:sldId id="719" r:id="rId57"/>
    <p:sldId id="720" r:id="rId58"/>
    <p:sldId id="721" r:id="rId59"/>
    <p:sldId id="722" r:id="rId60"/>
    <p:sldId id="723" r:id="rId61"/>
    <p:sldId id="724" r:id="rId62"/>
    <p:sldId id="725" r:id="rId63"/>
    <p:sldId id="583" r:id="rId64"/>
    <p:sldId id="652" r:id="rId65"/>
    <p:sldId id="624" r:id="rId66"/>
  </p:sldIdLst>
  <p:sldSz cx="9144000" cy="5143500" type="screen16x9"/>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me (Wave)" id="{547DF844-3B7F-438B-B7CF-94333908B820}">
          <p14:sldIdLst>
            <p14:sldId id="563"/>
            <p14:sldId id="622"/>
            <p14:sldId id="679"/>
            <p14:sldId id="684"/>
            <p14:sldId id="726"/>
            <p14:sldId id="728"/>
            <p14:sldId id="729"/>
            <p14:sldId id="730"/>
            <p14:sldId id="681"/>
            <p14:sldId id="731"/>
            <p14:sldId id="740"/>
            <p14:sldId id="690"/>
            <p14:sldId id="734"/>
            <p14:sldId id="735"/>
            <p14:sldId id="736"/>
            <p14:sldId id="737"/>
            <p14:sldId id="678"/>
            <p14:sldId id="682"/>
            <p14:sldId id="727"/>
            <p14:sldId id="685"/>
            <p14:sldId id="686"/>
            <p14:sldId id="687"/>
            <p14:sldId id="688"/>
            <p14:sldId id="689"/>
            <p14:sldId id="733"/>
            <p14:sldId id="691"/>
            <p14:sldId id="692"/>
            <p14:sldId id="693"/>
            <p14:sldId id="694"/>
            <p14:sldId id="695"/>
            <p14:sldId id="696"/>
            <p14:sldId id="697"/>
            <p14:sldId id="698"/>
            <p14:sldId id="699"/>
            <p14:sldId id="700"/>
            <p14:sldId id="701"/>
            <p14:sldId id="702"/>
            <p14:sldId id="703"/>
            <p14:sldId id="704"/>
            <p14:sldId id="705"/>
            <p14:sldId id="706"/>
            <p14:sldId id="707"/>
            <p14:sldId id="738"/>
            <p14:sldId id="708"/>
            <p14:sldId id="709"/>
            <p14:sldId id="710"/>
            <p14:sldId id="711"/>
            <p14:sldId id="712"/>
            <p14:sldId id="713"/>
            <p14:sldId id="714"/>
            <p14:sldId id="715"/>
            <p14:sldId id="716"/>
            <p14:sldId id="717"/>
            <p14:sldId id="718"/>
            <p14:sldId id="719"/>
            <p14:sldId id="720"/>
            <p14:sldId id="721"/>
            <p14:sldId id="722"/>
            <p14:sldId id="723"/>
            <p14:sldId id="724"/>
            <p14:sldId id="725"/>
            <p14:sldId id="583"/>
            <p14:sldId id="652"/>
            <p14:sldId id="624"/>
          </p14:sldIdLst>
        </p14:section>
      </p14:sectionLst>
    </p:ext>
    <p:ext uri="{EFAFB233-063F-42B5-8137-9DF3F51BA10A}">
      <p15:sldGuideLst xmlns:p15="http://schemas.microsoft.com/office/powerpoint/2012/main">
        <p15:guide id="16" pos="2880" userDrawn="1">
          <p15:clr>
            <a:srgbClr val="A4A3A4"/>
          </p15:clr>
        </p15:guide>
        <p15:guide id="19" orient="horz" pos="1620">
          <p15:clr>
            <a:srgbClr val="A4A3A4"/>
          </p15:clr>
        </p15:guide>
      </p15:sldGuideLst>
    </p:ext>
    <p:ext uri="{2D200454-40CA-4A62-9FC3-DE9A4176ACB9}">
      <p15:notesGuideLst xmlns:p15="http://schemas.microsoft.com/office/powerpoint/2012/main">
        <p15:guide id="1" orient="horz" pos="3127">
          <p15:clr>
            <a:srgbClr val="A4A3A4"/>
          </p15:clr>
        </p15:guide>
        <p15:guide id="2" pos="3945">
          <p15:clr>
            <a:srgbClr val="A4A3A4"/>
          </p15:clr>
        </p15:guide>
        <p15:guide id="3" pos="1017">
          <p15:clr>
            <a:srgbClr val="A4A3A4"/>
          </p15:clr>
        </p15:guide>
        <p15:guide id="4" pos="253">
          <p15:clr>
            <a:srgbClr val="A4A3A4"/>
          </p15:clr>
        </p15:guide>
        <p15:guide id="5" orient="horz" pos="3224">
          <p15:clr>
            <a:srgbClr val="A4A3A4"/>
          </p15:clr>
        </p15:guide>
        <p15:guide id="6" pos="4120">
          <p15:clr>
            <a:srgbClr val="A4A3A4"/>
          </p15:clr>
        </p15:guide>
        <p15:guide id="7" pos="1062">
          <p15:clr>
            <a:srgbClr val="A4A3A4"/>
          </p15:clr>
        </p15:guide>
        <p15:guide id="8" pos="26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ker McKenzie" initials="BMCK" lastIdx="1" clrIdx="0">
    <p:extLst>
      <p:ext uri="{19B8F6BF-5375-455C-9EA6-DF929625EA0E}">
        <p15:presenceInfo xmlns:p15="http://schemas.microsoft.com/office/powerpoint/2012/main" userId="Baker McKenz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7F7F7F"/>
    <a:srgbClr val="EE3135"/>
    <a:srgbClr val="C2C3C4"/>
    <a:srgbClr val="C3C4C5"/>
    <a:srgbClr val="E0E1E1"/>
    <a:srgbClr val="ECEDED"/>
    <a:srgbClr val="F2F3F3"/>
    <a:srgbClr val="000000"/>
    <a:srgbClr val="00B9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0074" autoAdjust="0"/>
  </p:normalViewPr>
  <p:slideViewPr>
    <p:cSldViewPr snapToObjects="1">
      <p:cViewPr varScale="1">
        <p:scale>
          <a:sx n="152" d="100"/>
          <a:sy n="152" d="100"/>
        </p:scale>
        <p:origin x="480" y="132"/>
      </p:cViewPr>
      <p:guideLst>
        <p:guide pos="2880"/>
        <p:guide orient="horz" pos="162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snapToObjects="1" showGuides="1">
      <p:cViewPr>
        <p:scale>
          <a:sx n="66" d="100"/>
          <a:sy n="66" d="100"/>
        </p:scale>
        <p:origin x="4164" y="330"/>
      </p:cViewPr>
      <p:guideLst>
        <p:guide orient="horz" pos="3127"/>
        <p:guide pos="3945"/>
        <p:guide pos="1017"/>
        <p:guide pos="253"/>
        <p:guide orient="horz" pos="3224"/>
        <p:guide pos="4120"/>
        <p:guide pos="1062"/>
        <p:guide pos="26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01651" y="240506"/>
            <a:ext cx="3886199" cy="281519"/>
          </a:xfrm>
          <a:prstGeom prst="rect">
            <a:avLst/>
          </a:prstGeom>
        </p:spPr>
        <p:txBody>
          <a:bodyPr vert="horz" lIns="0" tIns="0" rIns="0" bIns="0" rtlCol="0" anchor="ctr" anchorCtr="0"/>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4921250" y="240506"/>
            <a:ext cx="1676400" cy="281519"/>
          </a:xfrm>
          <a:prstGeom prst="rect">
            <a:avLst/>
          </a:prstGeom>
        </p:spPr>
        <p:txBody>
          <a:bodyPr vert="horz" lIns="0" tIns="0" rIns="0" bIns="0" rtlCol="0" anchor="ctr" anchorCtr="0"/>
          <a:lstStyle>
            <a:lvl1pPr algn="r">
              <a:defRPr sz="1200"/>
            </a:lvl1pPr>
          </a:lstStyle>
          <a:p>
            <a:fld id="{1F6E8AFB-9767-4A33-BB9F-FC57856FBF26}" type="datetime4">
              <a:rPr lang="en-GB" sz="1000" smtClean="0">
                <a:solidFill>
                  <a:srgbClr val="EE3135"/>
                </a:solidFill>
                <a:latin typeface="Arial" panose="020B0604020202020204" pitchFamily="34" charset="0"/>
                <a:cs typeface="Arial" panose="020B0604020202020204" pitchFamily="34" charset="0"/>
              </a:rPr>
              <a:t>23 June 2023</a:t>
            </a:fld>
            <a:endParaRPr lang="en-GB" sz="1000" dirty="0">
              <a:solidFill>
                <a:srgbClr val="EE3135"/>
              </a:solidFill>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501651" y="9779741"/>
            <a:ext cx="5410200" cy="221417"/>
          </a:xfrm>
          <a:prstGeom prst="rect">
            <a:avLst/>
          </a:prstGeom>
        </p:spPr>
        <p:txBody>
          <a:bodyPr vert="horz" lIns="0" tIns="0" rIns="0" bIns="0" rtlCol="0" anchor="ctr" anchorCtr="0"/>
          <a:lstStyle>
            <a:lvl1pPr algn="l">
              <a:defRPr sz="1200"/>
            </a:lvl1pPr>
          </a:lstStyle>
          <a:p>
            <a:endParaRPr lang="en-GB" sz="1000" dirty="0">
              <a:solidFill>
                <a:srgbClr val="EE3135"/>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6064250" y="9779741"/>
            <a:ext cx="567986" cy="221417"/>
          </a:xfrm>
          <a:prstGeom prst="rect">
            <a:avLst/>
          </a:prstGeom>
        </p:spPr>
        <p:txBody>
          <a:bodyPr vert="horz" lIns="0" tIns="0" rIns="0" bIns="0" rtlCol="0" anchor="ctr" anchorCtr="0"/>
          <a:lstStyle>
            <a:lvl1pPr algn="r">
              <a:defRPr sz="1200"/>
            </a:lvl1pPr>
          </a:lstStyle>
          <a:p>
            <a:fld id="{989AAED6-8892-497D-93D7-45C16BBF4208}" type="slidenum">
              <a:rPr lang="en-GB" sz="1000">
                <a:solidFill>
                  <a:srgbClr val="EE3135"/>
                </a:solidFill>
                <a:latin typeface="Arial" panose="020B0604020202020204" pitchFamily="34" charset="0"/>
                <a:cs typeface="Arial" panose="020B0604020202020204" pitchFamily="34" charset="0"/>
              </a:rPr>
              <a:t>‹Nr.›</a:t>
            </a:fld>
            <a:endParaRPr lang="en-GB" sz="1000" dirty="0">
              <a:solidFill>
                <a:srgbClr val="EE313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58853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39700" y="100012"/>
            <a:ext cx="5162550" cy="281519"/>
          </a:xfrm>
          <a:prstGeom prst="rect">
            <a:avLst/>
          </a:prstGeom>
        </p:spPr>
        <p:txBody>
          <a:bodyPr vert="horz" lIns="0" tIns="0" rIns="0" bIns="0" rtlCol="0" anchor="ctr" anchorCtr="0"/>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5530850" y="100012"/>
            <a:ext cx="1428750" cy="281519"/>
          </a:xfrm>
          <a:prstGeom prst="rect">
            <a:avLst/>
          </a:prstGeom>
        </p:spPr>
        <p:txBody>
          <a:bodyPr vert="horz" lIns="0" tIns="0" rIns="0" bIns="0" rtlCol="0" anchor="ctr" anchorCtr="0"/>
          <a:lstStyle>
            <a:lvl1pPr algn="r">
              <a:defRPr sz="1000">
                <a:solidFill>
                  <a:srgbClr val="EE3135"/>
                </a:solidFill>
                <a:latin typeface="Arial" panose="020B0604020202020204" pitchFamily="34" charset="0"/>
                <a:cs typeface="Arial" panose="020B0604020202020204" pitchFamily="34" charset="0"/>
              </a:defRPr>
            </a:lvl1pPr>
          </a:lstStyle>
          <a:p>
            <a:fld id="{15732A79-1B78-465C-A4C2-48BE8207087B}" type="datetime4">
              <a:rPr lang="en-GB" smtClean="0"/>
              <a:t>23 June 2023</a:t>
            </a:fld>
            <a:endParaRPr lang="en-GB" dirty="0"/>
          </a:p>
        </p:txBody>
      </p:sp>
      <p:sp>
        <p:nvSpPr>
          <p:cNvPr id="4" name="Slide Image Placeholder 3"/>
          <p:cNvSpPr>
            <a:spLocks noGrp="1" noRot="1" noChangeAspect="1"/>
          </p:cNvSpPr>
          <p:nvPr>
            <p:ph type="sldImg" idx="2"/>
          </p:nvPr>
        </p:nvSpPr>
        <p:spPr>
          <a:xfrm>
            <a:off x="139700" y="697706"/>
            <a:ext cx="6819900" cy="3836988"/>
          </a:xfrm>
          <a:prstGeom prst="rect">
            <a:avLst/>
          </a:prstGeom>
          <a:noFill/>
          <a:ln w="12700">
            <a:solidFill>
              <a:schemeClr val="bg1">
                <a:lumMod val="75000"/>
              </a:schemeClr>
            </a:solidFill>
          </a:ln>
          <a:effectLst>
            <a:outerShdw blurRad="50800" dist="38100" dir="2700000" algn="tl" rotWithShape="0">
              <a:prstClr val="black">
                <a:alpha val="40000"/>
              </a:prstClr>
            </a:outerShdw>
          </a:effectLst>
        </p:spPr>
        <p:txBody>
          <a:bodyPr vert="horz" lIns="94768" tIns="47384" rIns="94768" bIns="47384" rtlCol="0" anchor="ctr"/>
          <a:lstStyle/>
          <a:p>
            <a:endParaRPr lang="en-GB" dirty="0"/>
          </a:p>
        </p:txBody>
      </p:sp>
      <p:sp>
        <p:nvSpPr>
          <p:cNvPr id="5" name="Notes Placeholder 4"/>
          <p:cNvSpPr>
            <a:spLocks noGrp="1"/>
          </p:cNvSpPr>
          <p:nvPr>
            <p:ph type="body" sz="quarter" idx="3"/>
          </p:nvPr>
        </p:nvSpPr>
        <p:spPr>
          <a:xfrm>
            <a:off x="418903" y="4861442"/>
            <a:ext cx="6261496" cy="4605576"/>
          </a:xfrm>
          <a:prstGeom prst="rect">
            <a:avLst/>
          </a:prstGeom>
        </p:spPr>
        <p:txBody>
          <a:bodyPr vert="horz" lIns="0" tIns="0" rIns="0" bIns="0" rtlCol="0"/>
          <a:lstStyle/>
          <a:p>
            <a:pPr lvl="0"/>
            <a:r>
              <a:rPr lang="en-US" dirty="0"/>
              <a:t>Body Copy</a:t>
            </a:r>
          </a:p>
          <a:p>
            <a:pPr lvl="1"/>
            <a:r>
              <a:rPr lang="en-US" dirty="0"/>
              <a:t>Heading 1</a:t>
            </a:r>
          </a:p>
          <a:p>
            <a:pPr lvl="2"/>
            <a:r>
              <a:rPr lang="en-US" dirty="0"/>
              <a:t>Bullet 1</a:t>
            </a:r>
          </a:p>
          <a:p>
            <a:pPr lvl="3"/>
            <a:r>
              <a:rPr lang="en-US" dirty="0"/>
              <a:t>Bullet 2</a:t>
            </a:r>
          </a:p>
          <a:p>
            <a:pPr lvl="4"/>
            <a:r>
              <a:rPr lang="en-US" dirty="0"/>
              <a:t>Number Bullet</a:t>
            </a:r>
            <a:endParaRPr lang="en-GB" dirty="0"/>
          </a:p>
        </p:txBody>
      </p:sp>
      <p:sp>
        <p:nvSpPr>
          <p:cNvPr id="6" name="Footer Placeholder 5"/>
          <p:cNvSpPr>
            <a:spLocks noGrp="1"/>
          </p:cNvSpPr>
          <p:nvPr>
            <p:ph type="ftr" sz="quarter" idx="4"/>
          </p:nvPr>
        </p:nvSpPr>
        <p:spPr>
          <a:xfrm>
            <a:off x="418903" y="9721416"/>
            <a:ext cx="5721547" cy="279743"/>
          </a:xfrm>
          <a:prstGeom prst="rect">
            <a:avLst/>
          </a:prstGeom>
        </p:spPr>
        <p:txBody>
          <a:bodyPr vert="horz" lIns="0" tIns="0" rIns="0" bIns="0" rtlCol="0" anchor="ctr" anchorCtr="0"/>
          <a:lstStyle>
            <a:lvl1pPr algn="l">
              <a:defRPr sz="1000">
                <a:solidFill>
                  <a:srgbClr val="EE3135"/>
                </a:solidFill>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6216650" y="9721416"/>
            <a:ext cx="463749" cy="279742"/>
          </a:xfrm>
          <a:prstGeom prst="rect">
            <a:avLst/>
          </a:prstGeom>
        </p:spPr>
        <p:txBody>
          <a:bodyPr vert="horz" lIns="0" tIns="0" rIns="0" bIns="0" rtlCol="0" anchor="ctr" anchorCtr="0"/>
          <a:lstStyle>
            <a:lvl1pPr algn="r">
              <a:defRPr sz="1000">
                <a:solidFill>
                  <a:srgbClr val="EE3135"/>
                </a:solidFill>
                <a:latin typeface="Arial" panose="020B0604020202020204" pitchFamily="34" charset="0"/>
                <a:cs typeface="Arial" panose="020B0604020202020204" pitchFamily="34" charset="0"/>
              </a:defRPr>
            </a:lvl1pPr>
          </a:lstStyle>
          <a:p>
            <a:fld id="{0E1052C4-EA6A-454A-96A6-0B3497FBD86B}" type="slidenum">
              <a:rPr lang="en-GB" smtClean="0"/>
              <a:pPr/>
              <a:t>‹Nr.›</a:t>
            </a:fld>
            <a:endParaRPr lang="en-GB" dirty="0"/>
          </a:p>
        </p:txBody>
      </p:sp>
    </p:spTree>
    <p:extLst>
      <p:ext uri="{BB962C8B-B14F-4D97-AF65-F5344CB8AC3E}">
        <p14:creationId xmlns:p14="http://schemas.microsoft.com/office/powerpoint/2010/main" val="3769778868"/>
      </p:ext>
    </p:extLst>
  </p:cSld>
  <p:clrMap bg1="lt1" tx1="dk1" bg2="lt2" tx2="dk2" accent1="accent1" accent2="accent2" accent3="accent3" accent4="accent4" accent5="accent5" accent6="accent6" hlink="hlink" folHlink="folHlink"/>
  <p:hf hdr="0" ftr="0"/>
  <p:notesStyle>
    <a:lvl1pPr marL="0" algn="l" defTabSz="914400" rtl="0" eaLnBrk="1" latinLnBrk="0" hangingPunct="1">
      <a:spcAft>
        <a:spcPts val="0"/>
      </a:spcAft>
      <a:defRPr sz="1000"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600"/>
      </a:spcBef>
      <a:spcAft>
        <a:spcPts val="300"/>
      </a:spcAft>
      <a:defRPr sz="1100" kern="1200">
        <a:solidFill>
          <a:srgbClr val="EE3135"/>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358775" indent="-176213" algn="l" defTabSz="914400" rtl="0" eaLnBrk="1" latinLnBrk="0" hangingPunct="1">
      <a:spcAft>
        <a:spcPts val="300"/>
      </a:spcAft>
      <a:buClr>
        <a:srgbClr val="EE3135"/>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182563" indent="-182563" algn="l" defTabSz="914400" rtl="0" eaLnBrk="1" latinLnBrk="0" hangingPunct="1">
      <a:spcAft>
        <a:spcPts val="300"/>
      </a:spcAft>
      <a:buClr>
        <a:srgbClr val="EE3135"/>
      </a:buClr>
      <a:buFont typeface="+mj-lt"/>
      <a:buAutoNum type="arabicPeriod"/>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bg1"/>
        </a:solidFill>
        <a:effectLst/>
      </p:bgPr>
    </p:bg>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719DFC77-C672-40B7-A8F3-04B5C2844C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Subtitle 2"/>
          <p:cNvSpPr>
            <a:spLocks noGrp="1"/>
          </p:cNvSpPr>
          <p:nvPr>
            <p:ph type="subTitle" idx="1" hasCustomPrompt="1"/>
          </p:nvPr>
        </p:nvSpPr>
        <p:spPr bwMode="gray">
          <a:xfrm>
            <a:off x="499989" y="3867895"/>
            <a:ext cx="8104262" cy="304055"/>
          </a:xfrm>
        </p:spPr>
        <p:txBody>
          <a:bodyPr/>
          <a:lstStyle>
            <a:lvl1pPr marL="0" indent="0" algn="l">
              <a:lnSpc>
                <a:spcPct val="90000"/>
              </a:lnSpc>
              <a:spcBef>
                <a:spcPts val="0"/>
              </a:spcBef>
              <a:spcAft>
                <a:spcPts val="0"/>
              </a:spcAft>
              <a:buNone/>
              <a:defRPr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Subtitle/Name | Date</a:t>
            </a:r>
          </a:p>
        </p:txBody>
      </p:sp>
      <p:sp>
        <p:nvSpPr>
          <p:cNvPr id="20" name="Title 1"/>
          <p:cNvSpPr>
            <a:spLocks noGrp="1"/>
          </p:cNvSpPr>
          <p:nvPr>
            <p:ph type="ctrTitle" hasCustomPrompt="1"/>
          </p:nvPr>
        </p:nvSpPr>
        <p:spPr bwMode="gray">
          <a:xfrm>
            <a:off x="499989" y="3153592"/>
            <a:ext cx="8104261" cy="553783"/>
          </a:xfrm>
        </p:spPr>
        <p:txBody>
          <a:bodyPr anchor="b" anchorCtr="0">
            <a:noAutofit/>
          </a:bodyPr>
          <a:lstStyle>
            <a:lvl1pPr marL="0" indent="0">
              <a:lnSpc>
                <a:spcPct val="90000"/>
              </a:lnSpc>
              <a:spcBef>
                <a:spcPts val="0"/>
              </a:spcBef>
              <a:spcAft>
                <a:spcPts val="0"/>
              </a:spcAft>
              <a:defRPr sz="3800" b="1" spc="-100" baseline="0">
                <a:solidFill>
                  <a:schemeClr val="bg1"/>
                </a:solidFill>
                <a:latin typeface="Arial" panose="020B0604020202020204" pitchFamily="34" charset="0"/>
                <a:cs typeface="Arial" panose="020B0604020202020204" pitchFamily="34" charset="0"/>
              </a:defRPr>
            </a:lvl1pPr>
          </a:lstStyle>
          <a:p>
            <a:r>
              <a:rPr lang="en-US" dirty="0"/>
              <a:t>Headline to go here…</a:t>
            </a:r>
            <a:endParaRPr lang="en-AU" dirty="0"/>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928" y="512064"/>
            <a:ext cx="2484837" cy="863600"/>
          </a:xfrm>
          <a:prstGeom prst="rect">
            <a:avLst/>
          </a:prstGeom>
        </p:spPr>
      </p:pic>
    </p:spTree>
    <p:extLst>
      <p:ext uri="{BB962C8B-B14F-4D97-AF65-F5344CB8AC3E}">
        <p14:creationId xmlns:p14="http://schemas.microsoft.com/office/powerpoint/2010/main" val="21089186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1 Re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874C11-2136-4187-916E-DB9ECDB3CB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11" name="Text Placeholder 10"/>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4" name="Title 1"/>
          <p:cNvSpPr>
            <a:spLocks noGrp="1"/>
          </p:cNvSpPr>
          <p:nvPr>
            <p:ph type="ctrTitle" hasCustomPrompt="1"/>
          </p:nvPr>
        </p:nvSpPr>
        <p:spPr bwMode="gray">
          <a:xfrm>
            <a:off x="1437556" y="1501406"/>
            <a:ext cx="716669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31275976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2 Red ">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C8E7C9-4C15-4C61-8799-32CDE466AB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9681137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ub-divider Re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E4A0C6-847F-4731-8826-CE6F9929CC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11" name="Text Placeholder 10"/>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cxnSp>
        <p:nvCxnSpPr>
          <p:cNvPr id="7" name="Straight Connector 6"/>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2" name="Text Placeholder 9"/>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9" name="Title 1">
            <a:extLst>
              <a:ext uri="{FF2B5EF4-FFF2-40B4-BE49-F238E27FC236}">
                <a16:creationId xmlns:a16="http://schemas.microsoft.com/office/drawing/2014/main" id="{110A10DD-8048-4710-A637-1FC49AE024AE}"/>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1010818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2 Hot Red">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3C87014-3F76-4D12-9F46-89C93E6B64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96E630C4-E33B-4A04-A3AA-5736EBD79FF6}"/>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1350179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Hot Red 2">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A93CD14D-8BB9-46E7-9A93-8DC8D3CFE6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90FCD262-294D-4DBB-82E8-56AD43EF67F9}"/>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3070856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ub-divider Hot Red">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C70202EF-B6C7-47EF-9022-C78D13FEB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CCEB2302-9790-422F-B94E-CC891F5FAB9C}"/>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257CA886-20DB-49A2-AE10-2AD023C37095}"/>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13090D84-5AE4-4242-B7C5-E16929D8CB5B}"/>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0D4674B7-2FB5-496F-94C4-46B7CE40A075}"/>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1873138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1 Dark Blue">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A28C7A0-1052-40B7-AE91-7DC2A67EA0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7DBB12A9-662D-4E4E-AEDF-8348412B2FDD}"/>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1665114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2 Dark Blue">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61139F64-278D-4E30-95B5-D64A78C13A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5F880043-F474-4560-A6FE-512D63FEB3A0}"/>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62152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ub-divider Dark Blue">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5C84D51-91F4-4FB5-9BA8-8677792C01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8228F13A-418B-4629-A66C-7AECB7906E88}"/>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C1791669-FFB4-46FF-B1DF-3D7664EA0803}"/>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D6C24E73-38DF-4386-B34C-D9EFABE122A7}"/>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D2C189B2-E9E3-462B-8ED2-6C24526B4DBC}"/>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6173371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1 Blue">
    <p:bg>
      <p:bgPr>
        <a:solidFill>
          <a:schemeClr val="bg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16DA4091-9D82-4228-A950-E416043651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DC48718B-B17E-4DAA-AC42-3F02F3C76FC9}"/>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827698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gray">
          <a:xfrm>
            <a:off x="3707904" y="1158090"/>
            <a:ext cx="4896347" cy="304055"/>
          </a:xfrm>
        </p:spPr>
        <p:txBody>
          <a:bodyPr/>
          <a:lstStyle>
            <a:lvl1pPr marL="0" indent="0" algn="l">
              <a:lnSpc>
                <a:spcPct val="90000"/>
              </a:lnSpc>
              <a:spcBef>
                <a:spcPts val="0"/>
              </a:spcBef>
              <a:spcAft>
                <a:spcPts val="0"/>
              </a:spcAft>
              <a:buNone/>
              <a:defRPr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Subtitle/Name | Date</a:t>
            </a:r>
          </a:p>
        </p:txBody>
      </p:sp>
      <p:sp>
        <p:nvSpPr>
          <p:cNvPr id="20" name="Title 1"/>
          <p:cNvSpPr>
            <a:spLocks noGrp="1"/>
          </p:cNvSpPr>
          <p:nvPr>
            <p:ph type="ctrTitle" hasCustomPrompt="1"/>
          </p:nvPr>
        </p:nvSpPr>
        <p:spPr bwMode="gray">
          <a:xfrm>
            <a:off x="3707904" y="474267"/>
            <a:ext cx="4896346" cy="553783"/>
          </a:xfrm>
        </p:spPr>
        <p:txBody>
          <a:bodyPr anchor="b" anchorCtr="0">
            <a:noAutofit/>
          </a:bodyPr>
          <a:lstStyle>
            <a:lvl1pPr>
              <a:lnSpc>
                <a:spcPct val="90000"/>
              </a:lnSpc>
              <a:spcBef>
                <a:spcPts val="0"/>
              </a:spcBef>
              <a:spcAft>
                <a:spcPts val="0"/>
              </a:spcAft>
              <a:defRPr sz="3800" b="1" spc="-100" baseline="0">
                <a:solidFill>
                  <a:schemeClr val="bg2"/>
                </a:solidFill>
                <a:latin typeface="Arial" panose="020B0604020202020204" pitchFamily="34" charset="0"/>
                <a:cs typeface="Arial" panose="020B0604020202020204" pitchFamily="34" charset="0"/>
              </a:defRPr>
            </a:lvl1pPr>
          </a:lstStyle>
          <a:p>
            <a:r>
              <a:rPr lang="en-US" dirty="0"/>
              <a:t>Headline to go here…</a:t>
            </a:r>
            <a:endParaRPr lang="en-AU" dirty="0"/>
          </a:p>
        </p:txBody>
      </p:sp>
      <p:pic>
        <p:nvPicPr>
          <p:cNvPr id="8" name="Picture 7" descr="Background pattern&#10;&#10;Description automatically generated">
            <a:extLst>
              <a:ext uri="{FF2B5EF4-FFF2-40B4-BE49-F238E27FC236}">
                <a16:creationId xmlns:a16="http://schemas.microsoft.com/office/drawing/2014/main" id="{93721181-D56E-4CD1-9F01-035D2571CB7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5988"/>
          <a:stretch/>
        </p:blipFill>
        <p:spPr>
          <a:xfrm>
            <a:off x="0" y="1851024"/>
            <a:ext cx="9144000" cy="3292476"/>
          </a:xfrm>
          <a:prstGeom prst="rect">
            <a:avLst/>
          </a:prstGeom>
        </p:spPr>
      </p:pic>
    </p:spTree>
    <p:extLst>
      <p:ext uri="{BB962C8B-B14F-4D97-AF65-F5344CB8AC3E}">
        <p14:creationId xmlns:p14="http://schemas.microsoft.com/office/powerpoint/2010/main" val="3676458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2 Blue">
    <p:bg>
      <p:bgPr>
        <a:solidFill>
          <a:schemeClr val="bg1"/>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6F573629-7D98-4FF6-A964-39868E480E0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3" name="Title 1">
            <a:extLst>
              <a:ext uri="{FF2B5EF4-FFF2-40B4-BE49-F238E27FC236}">
                <a16:creationId xmlns:a16="http://schemas.microsoft.com/office/drawing/2014/main" id="{4A3405FF-C005-49BC-BD53-A9CF75A5FE58}"/>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2566947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ub-divider Blue">
    <p:bg>
      <p:bgPr>
        <a:solidFill>
          <a:schemeClr val="bg1"/>
        </a:solidFill>
        <a:effectLst/>
      </p:bgPr>
    </p:bg>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F4F1487E-DC83-4A07-9C4F-0DA5C3F278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cxnSp>
        <p:nvCxnSpPr>
          <p:cNvPr id="8" name="Straight Connector 7">
            <a:extLst>
              <a:ext uri="{FF2B5EF4-FFF2-40B4-BE49-F238E27FC236}">
                <a16:creationId xmlns:a16="http://schemas.microsoft.com/office/drawing/2014/main" id="{82A9C8C5-F2CF-47CF-A29E-B678E9C80551}"/>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805D0B71-8688-41C3-B878-8DF76A87CAF3}"/>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CA93024F-739C-46D0-88D6-35BB67BF11BE}"/>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C6770E74-216A-426C-9B8D-437D74451C2B}"/>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4272523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1 Dark Violet">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E9CD9920-4727-4F1C-97F9-7CEE72D120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E4D32239-B0AF-45B6-9B2C-3B9219897BBB}"/>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2169665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2 Dark Violet">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3E71960A-7516-452E-AE36-1F7CFD745E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D2DDFE70-03BA-4052-9FD5-CDE49FC2BF7A}"/>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4113559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ub-divider Dark Violet">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762FBF8-A085-4538-B4BD-FBDB6E41C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510B60F9-22C9-41F9-9288-29E1F4709EC8}"/>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3B33BD48-926A-4709-8E2E-9B95B282B7FB}"/>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47FEABB2-EC60-4919-953E-0751B5745EB6}"/>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8535671E-FAE4-4155-A14F-2A9040E809F7}"/>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1121737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1 Violet">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D0FFAC7A-0A43-405B-B816-ED72A6280B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737F2053-4729-467B-90EE-18ACA6CA49BA}"/>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192963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2 Violet">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F5550C2E-6004-4F62-A241-03B170A217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FF85FAFD-8798-444A-A8E0-202306595B45}"/>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914692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ub-divider Violet">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1796524F-E965-4438-B1A9-5051D2AC36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B748AF97-0180-4C15-962E-191069313B42}"/>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BDC6AEE0-7F2B-4C83-9CEF-B04BB04667E2}"/>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2A419A91-6B2E-48BF-8545-CA92E5EA6010}"/>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E28CE94F-C748-478E-A8D7-5E223F0D21AC}"/>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6643604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Divider 1 Burnt Orange">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A5BE18E-7C81-4F0F-89E7-175060CE35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752618D6-21E7-40F1-922A-9D6A5EA33C44}"/>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30355847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2 Burnt Orange">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29B3DFE-7F31-47D8-A2DD-9B2009F5C0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514F232F-A3F4-4137-AF01-3E98FE0A7B26}"/>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1195749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image">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gray">
          <a:xfrm>
            <a:off x="566736" y="633626"/>
            <a:ext cx="4251962" cy="453600"/>
          </a:xfrm>
          <a:prstGeom prst="rect">
            <a:avLst/>
          </a:prstGeom>
        </p:spPr>
        <p:txBody>
          <a:bodyPr vert="horz" lIns="0" tIns="0" rIns="0" bIns="0" rtlCol="0" anchor="t" anchorCtr="0">
            <a:noAutofit/>
          </a:bodyPr>
          <a:lstStyle>
            <a:lvl1pPr>
              <a:defRPr/>
            </a:lvl1pPr>
          </a:lstStyle>
          <a:p>
            <a:r>
              <a:rPr lang="en-US" dirty="0"/>
              <a:t>Agenda</a:t>
            </a:r>
            <a:endParaRPr lang="en-AU" dirty="0"/>
          </a:p>
        </p:txBody>
      </p:sp>
      <p:sp>
        <p:nvSpPr>
          <p:cNvPr id="14" name="Table Placeholder 5"/>
          <p:cNvSpPr>
            <a:spLocks noGrp="1"/>
          </p:cNvSpPr>
          <p:nvPr>
            <p:ph type="tbl" sz="quarter" idx="10"/>
          </p:nvPr>
        </p:nvSpPr>
        <p:spPr>
          <a:xfrm>
            <a:off x="566738" y="1495424"/>
            <a:ext cx="4251960" cy="2834640"/>
          </a:xfrm>
        </p:spPr>
        <p:txBody>
          <a:bodyPr>
            <a:noAutofit/>
          </a:bodyPr>
          <a:lstStyle>
            <a:lvl1pPr>
              <a:defRPr sz="1600"/>
            </a:lvl1pPr>
          </a:lstStyle>
          <a:p>
            <a:r>
              <a:rPr lang="en-US" smtClean="0"/>
              <a:t>Click icon to add table</a:t>
            </a:r>
            <a:endParaRPr lang="en-GB" dirty="0"/>
          </a:p>
        </p:txBody>
      </p:sp>
      <p:pic>
        <p:nvPicPr>
          <p:cNvPr id="6" name="Picture 5" descr="Background pattern&#10;&#10;Description automatically generated">
            <a:extLst>
              <a:ext uri="{FF2B5EF4-FFF2-40B4-BE49-F238E27FC236}">
                <a16:creationId xmlns:a16="http://schemas.microsoft.com/office/drawing/2014/main" id="{080B0FD8-C7B8-420D-80EC-37A3D7E6B02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765"/>
          <a:stretch/>
        </p:blipFill>
        <p:spPr>
          <a:xfrm>
            <a:off x="6013514" y="0"/>
            <a:ext cx="3130485" cy="5143500"/>
          </a:xfrm>
          <a:prstGeom prst="rect">
            <a:avLst/>
          </a:prstGeom>
        </p:spPr>
      </p:pic>
    </p:spTree>
    <p:extLst>
      <p:ext uri="{BB962C8B-B14F-4D97-AF65-F5344CB8AC3E}">
        <p14:creationId xmlns:p14="http://schemas.microsoft.com/office/powerpoint/2010/main" val="41202236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ub-divider Burnt Orange">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97555CCC-1F0F-4A63-A9FD-93038947AB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D7085244-F54A-4F70-9B1A-E566582857FB}"/>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C8F7CA6F-2DEC-4496-BB19-F5F51CBCA98B}"/>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A1E4DBFB-670B-496A-99BA-1D089677782F}"/>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29E71A6F-C681-4060-97A8-5E0F736735CE}"/>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3659589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 1 Orange">
    <p:bg>
      <p:bgPr>
        <a:solidFill>
          <a:schemeClr val="bg1"/>
        </a:solidFill>
        <a:effectLst/>
      </p:bgPr>
    </p:bg>
    <p:spTree>
      <p:nvGrpSpPr>
        <p:cNvPr id="1" name=""/>
        <p:cNvGrpSpPr/>
        <p:nvPr/>
      </p:nvGrpSpPr>
      <p:grpSpPr>
        <a:xfrm>
          <a:off x="0" y="0"/>
          <a:ext cx="0" cy="0"/>
          <a:chOff x="0" y="0"/>
          <a:chExt cx="0" cy="0"/>
        </a:xfrm>
      </p:grpSpPr>
      <p:pic>
        <p:nvPicPr>
          <p:cNvPr id="3" name="Picture 2" descr="A close up of a person's skin&#10;&#10;Description automatically generated with low confidence">
            <a:extLst>
              <a:ext uri="{FF2B5EF4-FFF2-40B4-BE49-F238E27FC236}">
                <a16:creationId xmlns:a16="http://schemas.microsoft.com/office/drawing/2014/main" id="{C419DB10-C2FD-4D5A-88FB-1D0F9339F7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8079E008-7CF0-4FAC-A6E4-A57CFA49ABBB}"/>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1367656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 2 Orange">
    <p:bg>
      <p:bgPr>
        <a:solidFill>
          <a:schemeClr val="bg1"/>
        </a:solidFill>
        <a:effectLst/>
      </p:bgPr>
    </p:bg>
    <p:spTree>
      <p:nvGrpSpPr>
        <p:cNvPr id="1" name=""/>
        <p:cNvGrpSpPr/>
        <p:nvPr/>
      </p:nvGrpSpPr>
      <p:grpSpPr>
        <a:xfrm>
          <a:off x="0" y="0"/>
          <a:ext cx="0" cy="0"/>
          <a:chOff x="0" y="0"/>
          <a:chExt cx="0" cy="0"/>
        </a:xfrm>
      </p:grpSpPr>
      <p:pic>
        <p:nvPicPr>
          <p:cNvPr id="5" name="Picture 4" descr="A close up of a person's skin&#10;&#10;Description automatically generated with low confidence">
            <a:extLst>
              <a:ext uri="{FF2B5EF4-FFF2-40B4-BE49-F238E27FC236}">
                <a16:creationId xmlns:a16="http://schemas.microsoft.com/office/drawing/2014/main" id="{79259FE4-C61E-4144-8848-4A994ABFB9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0E79A997-1AE4-4499-9397-E38897978BF2}"/>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27590144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ub-divider Orange">
    <p:bg>
      <p:bgPr>
        <a:solidFill>
          <a:schemeClr val="bg1"/>
        </a:solidFill>
        <a:effectLst/>
      </p:bgPr>
    </p:bg>
    <p:spTree>
      <p:nvGrpSpPr>
        <p:cNvPr id="1" name=""/>
        <p:cNvGrpSpPr/>
        <p:nvPr/>
      </p:nvGrpSpPr>
      <p:grpSpPr>
        <a:xfrm>
          <a:off x="0" y="0"/>
          <a:ext cx="0" cy="0"/>
          <a:chOff x="0" y="0"/>
          <a:chExt cx="0" cy="0"/>
        </a:xfrm>
      </p:grpSpPr>
      <p:pic>
        <p:nvPicPr>
          <p:cNvPr id="9" name="Picture 8" descr="A close up of a person's skin&#10;&#10;Description automatically generated with low confidence">
            <a:extLst>
              <a:ext uri="{FF2B5EF4-FFF2-40B4-BE49-F238E27FC236}">
                <a16:creationId xmlns:a16="http://schemas.microsoft.com/office/drawing/2014/main" id="{6D2AA675-517D-40BA-AE30-B3AF1AC11C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C0232AD4-7A6A-47B9-A7BA-5394B50FD877}"/>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AC7B6399-534F-45FC-A25B-750CFBEC8C50}"/>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1AD152A1-4649-4BEA-8EE6-F1F271D12A48}"/>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9237F85B-8690-4377-B367-3A947CD5FF80}"/>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2675234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 1 Dark Green">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0EA88300-D290-4561-9F0E-7AE0DF048F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A4337A54-1D48-4131-8624-0881837C2DB1}"/>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2034943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2 Dark Green">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201A7C40-B07E-4A4B-9AC7-52A2257F29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5200E32F-2605-4C01-8055-8AA61D4CB684}"/>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536696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ub-divider Dark Green">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1742B421-C4D1-4FF6-847B-DC2CB42F1A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BD5495CB-F01A-4C8C-9A62-0E10981A232C}"/>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3CC53589-0761-42E0-A66F-3144AE0F652B}"/>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0F1E3EC5-B65F-41FF-BD86-9F016E2A16D8}"/>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FB9E56F5-9AE8-4528-8FC1-A31E5F072D3F}"/>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3561568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1 Green">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7C37BE51-0033-4AD9-87D0-794819E8C2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95B0A7DE-771E-4B17-9C5B-CAA5B267B668}"/>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2812207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2 Green">
    <p:bg>
      <p:bgPr>
        <a:solidFill>
          <a:schemeClr val="bg1"/>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F3C7F02-3D90-4112-82E7-C9B6B6F0BA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05FB9ABD-445B-4BD6-B61D-DCB021F1DCDA}"/>
              </a:ext>
            </a:extLst>
          </p:cNvPr>
          <p:cNvSpPr>
            <a:spLocks noGrp="1"/>
          </p:cNvSpPr>
          <p:nvPr>
            <p:ph type="ctrTitle" hasCustomPrompt="1"/>
          </p:nvPr>
        </p:nvSpPr>
        <p:spPr bwMode="gray">
          <a:xfrm>
            <a:off x="567047"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451748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ub-divider Green">
    <p:bg>
      <p:bgPr>
        <a:solidFill>
          <a:schemeClr val="bg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D67EC030-28ED-4977-8891-42AEF03215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F9FDE63B-CF01-44D9-951E-0608305676EB}"/>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A3778AE1-CE1E-4943-93E6-BFEB25F7A037}"/>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554A1B3E-9844-47C7-A9E0-4613E6C6D3C5}"/>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F754A186-24DC-47C1-AD0E-200710E9A955}"/>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3141910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2 columns">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gray">
          <a:xfrm>
            <a:off x="566738" y="633626"/>
            <a:ext cx="8037512" cy="453600"/>
          </a:xfrm>
          <a:prstGeom prst="rect">
            <a:avLst/>
          </a:prstGeom>
        </p:spPr>
        <p:txBody>
          <a:bodyPr vert="horz" lIns="0" tIns="0" rIns="0" bIns="0" rtlCol="0" anchor="t" anchorCtr="0">
            <a:noAutofit/>
          </a:bodyPr>
          <a:lstStyle>
            <a:lvl1pPr>
              <a:defRPr/>
            </a:lvl1pPr>
          </a:lstStyle>
          <a:p>
            <a:r>
              <a:rPr lang="en-US" dirty="0"/>
              <a:t>Agenda</a:t>
            </a:r>
            <a:endParaRPr lang="en-AU" dirty="0"/>
          </a:p>
        </p:txBody>
      </p:sp>
      <p:sp>
        <p:nvSpPr>
          <p:cNvPr id="6" name="Table Placeholder 5"/>
          <p:cNvSpPr>
            <a:spLocks noGrp="1"/>
          </p:cNvSpPr>
          <p:nvPr>
            <p:ph type="tbl" sz="quarter" idx="10"/>
          </p:nvPr>
        </p:nvSpPr>
        <p:spPr>
          <a:xfrm>
            <a:off x="567045" y="1495424"/>
            <a:ext cx="3813048" cy="2834640"/>
          </a:xfrm>
        </p:spPr>
        <p:txBody>
          <a:bodyPr>
            <a:noAutofit/>
          </a:bodyPr>
          <a:lstStyle>
            <a:lvl1pPr>
              <a:defRPr sz="1600"/>
            </a:lvl1pPr>
          </a:lstStyle>
          <a:p>
            <a:r>
              <a:rPr lang="en-US" smtClean="0"/>
              <a:t>Click icon to add table</a:t>
            </a:r>
            <a:endParaRPr lang="en-GB" dirty="0"/>
          </a:p>
        </p:txBody>
      </p:sp>
      <p:sp>
        <p:nvSpPr>
          <p:cNvPr id="7" name="Table Placeholder 5"/>
          <p:cNvSpPr>
            <a:spLocks noGrp="1"/>
          </p:cNvSpPr>
          <p:nvPr>
            <p:ph type="tbl" sz="quarter" idx="11"/>
          </p:nvPr>
        </p:nvSpPr>
        <p:spPr>
          <a:xfrm>
            <a:off x="4788867" y="1495424"/>
            <a:ext cx="3815384" cy="2834640"/>
          </a:xfrm>
        </p:spPr>
        <p:txBody>
          <a:bodyPr>
            <a:noAutofit/>
          </a:bodyPr>
          <a:lstStyle>
            <a:lvl1pPr>
              <a:defRPr sz="1600"/>
            </a:lvl1pPr>
          </a:lstStyle>
          <a:p>
            <a:r>
              <a:rPr lang="en-US" smtClean="0"/>
              <a:t>Click icon to add table</a:t>
            </a:r>
            <a:endParaRPr lang="en-GB" dirty="0"/>
          </a:p>
        </p:txBody>
      </p:sp>
    </p:spTree>
    <p:extLst>
      <p:ext uri="{BB962C8B-B14F-4D97-AF65-F5344CB8AC3E}">
        <p14:creationId xmlns:p14="http://schemas.microsoft.com/office/powerpoint/2010/main" val="274342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ivider 1 Grey">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elephant, silhouette&#10;&#10;Description automatically generated">
            <a:extLst>
              <a:ext uri="{FF2B5EF4-FFF2-40B4-BE49-F238E27FC236}">
                <a16:creationId xmlns:a16="http://schemas.microsoft.com/office/drawing/2014/main" id="{EC864535-4836-4588-A2AF-831F2FD8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4" name="Title 1"/>
          <p:cNvSpPr>
            <a:spLocks noGrp="1"/>
          </p:cNvSpPr>
          <p:nvPr>
            <p:ph type="ctrTitle" hasCustomPrompt="1"/>
          </p:nvPr>
        </p:nvSpPr>
        <p:spPr bwMode="gray">
          <a:xfrm>
            <a:off x="1437556" y="1501406"/>
            <a:ext cx="7166693"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
        <p:nvSpPr>
          <p:cNvPr id="5" name="Text Placeholder 10">
            <a:extLst>
              <a:ext uri="{FF2B5EF4-FFF2-40B4-BE49-F238E27FC236}">
                <a16:creationId xmlns:a16="http://schemas.microsoft.com/office/drawing/2014/main" id="{95B0A7DE-771E-4B17-9C5B-CAA5B267B668}"/>
              </a:ext>
            </a:extLst>
          </p:cNvPr>
          <p:cNvSpPr>
            <a:spLocks noGrp="1"/>
          </p:cNvSpPr>
          <p:nvPr>
            <p:ph type="body" sz="quarter" idx="10" hasCustomPrompt="1"/>
          </p:nvPr>
        </p:nvSpPr>
        <p:spPr>
          <a:xfrm>
            <a:off x="567046" y="1501406"/>
            <a:ext cx="609600" cy="576072"/>
          </a:xfrm>
          <a:noFill/>
        </p:spPr>
        <p:txBody>
          <a:bodyPr anchor="ctr" anchorCtr="1">
            <a:noAutofit/>
          </a:bodyPr>
          <a:lstStyle>
            <a:lvl1pPr algn="l">
              <a:lnSpc>
                <a:spcPct val="95000"/>
              </a:lnSpc>
              <a:spcAft>
                <a:spcPts val="0"/>
              </a:spcAft>
              <a:defRPr sz="4400" b="1" spc="-10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Tree>
    <p:extLst>
      <p:ext uri="{BB962C8B-B14F-4D97-AF65-F5344CB8AC3E}">
        <p14:creationId xmlns:p14="http://schemas.microsoft.com/office/powerpoint/2010/main" val="10348162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2 Grey">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text, elephant, silhouette&#10;&#10;Description automatically generated">
            <a:extLst>
              <a:ext uri="{FF2B5EF4-FFF2-40B4-BE49-F238E27FC236}">
                <a16:creationId xmlns:a16="http://schemas.microsoft.com/office/drawing/2014/main" id="{7CCA3B9E-276C-4E8F-BDBD-0B468BD50D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3" name="Title 1">
            <a:extLst>
              <a:ext uri="{FF2B5EF4-FFF2-40B4-BE49-F238E27FC236}">
                <a16:creationId xmlns:a16="http://schemas.microsoft.com/office/drawing/2014/main" id="{05FB9ABD-445B-4BD6-B61D-DCB021F1DCDA}"/>
              </a:ext>
            </a:extLst>
          </p:cNvPr>
          <p:cNvSpPr>
            <a:spLocks noGrp="1"/>
          </p:cNvSpPr>
          <p:nvPr>
            <p:ph type="ctrTitle" hasCustomPrompt="1"/>
          </p:nvPr>
        </p:nvSpPr>
        <p:spPr bwMode="gray">
          <a:xfrm>
            <a:off x="567046" y="1501406"/>
            <a:ext cx="8037204" cy="1524000"/>
          </a:xfrm>
        </p:spPr>
        <p:txBody>
          <a:bodyPr anchor="t" anchorCtr="0">
            <a:noAutofit/>
          </a:bodyPr>
          <a:lstStyle>
            <a:lvl1pPr>
              <a:lnSpc>
                <a:spcPct val="90000"/>
              </a:lnSpc>
              <a:spcBef>
                <a:spcPts val="0"/>
              </a:spcBef>
              <a:spcAft>
                <a:spcPts val="0"/>
              </a:spcAft>
              <a:defRPr sz="4400" b="1" spc="-100" baseline="0">
                <a:solidFill>
                  <a:schemeClr val="bg1"/>
                </a:solidFill>
              </a:defRPr>
            </a:lvl1pPr>
          </a:lstStyle>
          <a:p>
            <a:r>
              <a:rPr lang="en-US" dirty="0"/>
              <a:t>Divider title to go here…</a:t>
            </a:r>
            <a:endParaRPr lang="en-AU" dirty="0"/>
          </a:p>
        </p:txBody>
      </p:sp>
    </p:spTree>
    <p:extLst>
      <p:ext uri="{BB962C8B-B14F-4D97-AF65-F5344CB8AC3E}">
        <p14:creationId xmlns:p14="http://schemas.microsoft.com/office/powerpoint/2010/main" val="35678109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ub-divider Grey">
    <p:bg>
      <p:bgPr>
        <a:solidFill>
          <a:schemeClr val="bg1"/>
        </a:solidFill>
        <a:effectLst/>
      </p:bgPr>
    </p:bg>
    <p:spTree>
      <p:nvGrpSpPr>
        <p:cNvPr id="1" name=""/>
        <p:cNvGrpSpPr/>
        <p:nvPr/>
      </p:nvGrpSpPr>
      <p:grpSpPr>
        <a:xfrm>
          <a:off x="0" y="0"/>
          <a:ext cx="0" cy="0"/>
          <a:chOff x="0" y="0"/>
          <a:chExt cx="0" cy="0"/>
        </a:xfrm>
      </p:grpSpPr>
      <p:pic>
        <p:nvPicPr>
          <p:cNvPr id="12" name="Picture 11" descr="A picture containing text, elephant, silhouette&#10;&#10;Description automatically generated">
            <a:extLst>
              <a:ext uri="{FF2B5EF4-FFF2-40B4-BE49-F238E27FC236}">
                <a16:creationId xmlns:a16="http://schemas.microsoft.com/office/drawing/2014/main" id="{5ED4930D-97B1-44F2-A560-85F15E6724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cxnSp>
        <p:nvCxnSpPr>
          <p:cNvPr id="8" name="Straight Connector 7">
            <a:extLst>
              <a:ext uri="{FF2B5EF4-FFF2-40B4-BE49-F238E27FC236}">
                <a16:creationId xmlns:a16="http://schemas.microsoft.com/office/drawing/2014/main" id="{F9FDE63B-CF01-44D9-951E-0608305676EB}"/>
              </a:ext>
            </a:extLst>
          </p:cNvPr>
          <p:cNvCxnSpPr/>
          <p:nvPr userDrawn="1"/>
        </p:nvCxnSpPr>
        <p:spPr>
          <a:xfrm>
            <a:off x="567046" y="3979143"/>
            <a:ext cx="2976513" cy="0"/>
          </a:xfrm>
          <a:prstGeom prst="line">
            <a:avLst/>
          </a:prstGeom>
          <a:ln w="158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 name="Text Placeholder 10">
            <a:extLst>
              <a:ext uri="{FF2B5EF4-FFF2-40B4-BE49-F238E27FC236}">
                <a16:creationId xmlns:a16="http://schemas.microsoft.com/office/drawing/2014/main" id="{A3778AE1-CE1E-4943-93E6-BFEB25F7A037}"/>
              </a:ext>
            </a:extLst>
          </p:cNvPr>
          <p:cNvSpPr>
            <a:spLocks noGrp="1"/>
          </p:cNvSpPr>
          <p:nvPr>
            <p:ph type="body" sz="quarter" idx="10" hasCustomPrompt="1"/>
          </p:nvPr>
        </p:nvSpPr>
        <p:spPr>
          <a:xfrm>
            <a:off x="614671" y="4017243"/>
            <a:ext cx="457200" cy="502489"/>
          </a:xfrm>
          <a:noFill/>
        </p:spPr>
        <p:txBody>
          <a:bodyPr anchor="t" anchorCtr="0">
            <a:noAutofit/>
          </a:bodyPr>
          <a:lstStyle>
            <a:lvl1pPr algn="l">
              <a:spcAft>
                <a:spcPts val="0"/>
              </a:spcAft>
              <a:defRPr sz="2800" b="0" spc="-150" baseline="0">
                <a:solidFill>
                  <a:schemeClr val="bg1"/>
                </a:solidFill>
                <a:latin typeface="Arial" panose="020B0604020202020204" pitchFamily="34" charset="0"/>
                <a:cs typeface="Arial" panose="020B0604020202020204" pitchFamily="34" charset="0"/>
              </a:defRPr>
            </a:lvl1pPr>
          </a:lstStyle>
          <a:p>
            <a:r>
              <a:rPr lang="en-US" dirty="0"/>
              <a:t>##</a:t>
            </a:r>
            <a:endParaRPr lang="en-AU" dirty="0"/>
          </a:p>
        </p:txBody>
      </p:sp>
      <p:sp>
        <p:nvSpPr>
          <p:cNvPr id="7" name="Text Placeholder 9">
            <a:extLst>
              <a:ext uri="{FF2B5EF4-FFF2-40B4-BE49-F238E27FC236}">
                <a16:creationId xmlns:a16="http://schemas.microsoft.com/office/drawing/2014/main" id="{554A1B3E-9844-47C7-A9E0-4613E6C6D3C5}"/>
              </a:ext>
            </a:extLst>
          </p:cNvPr>
          <p:cNvSpPr>
            <a:spLocks noGrp="1"/>
          </p:cNvSpPr>
          <p:nvPr>
            <p:ph type="body" sz="quarter" idx="11" hasCustomPrompt="1"/>
          </p:nvPr>
        </p:nvSpPr>
        <p:spPr>
          <a:xfrm>
            <a:off x="567046" y="1504234"/>
            <a:ext cx="8037204" cy="1527048"/>
          </a:xfrm>
        </p:spPr>
        <p:txBody>
          <a:bodyPr>
            <a:noAutofit/>
          </a:bodyPr>
          <a:lstStyle>
            <a:lvl1pPr>
              <a:lnSpc>
                <a:spcPct val="90000"/>
              </a:lnSpc>
              <a:spcAft>
                <a:spcPts val="0"/>
              </a:spcAft>
              <a:defRPr sz="4400" b="1" spc="-100" baseline="0">
                <a:solidFill>
                  <a:schemeClr val="bg1"/>
                </a:solidFill>
              </a:defRPr>
            </a:lvl1pPr>
          </a:lstStyle>
          <a:p>
            <a:pPr lvl="0"/>
            <a:r>
              <a:rPr lang="en-US" dirty="0"/>
              <a:t>Sub-divider title</a:t>
            </a:r>
          </a:p>
        </p:txBody>
      </p:sp>
      <p:sp>
        <p:nvSpPr>
          <p:cNvPr id="11" name="Title 1">
            <a:extLst>
              <a:ext uri="{FF2B5EF4-FFF2-40B4-BE49-F238E27FC236}">
                <a16:creationId xmlns:a16="http://schemas.microsoft.com/office/drawing/2014/main" id="{F754A186-24DC-47C1-AD0E-200710E9A955}"/>
              </a:ext>
            </a:extLst>
          </p:cNvPr>
          <p:cNvSpPr>
            <a:spLocks noGrp="1"/>
          </p:cNvSpPr>
          <p:nvPr>
            <p:ph type="ctrTitle" hasCustomPrompt="1"/>
          </p:nvPr>
        </p:nvSpPr>
        <p:spPr bwMode="gray">
          <a:xfrm>
            <a:off x="1129021" y="4053037"/>
            <a:ext cx="2414016" cy="356616"/>
          </a:xfrm>
        </p:spPr>
        <p:txBody>
          <a:bodyPr anchor="t" anchorCtr="0">
            <a:noAutofit/>
          </a:bodyPr>
          <a:lstStyle>
            <a:lvl1pPr>
              <a:lnSpc>
                <a:spcPct val="90000"/>
              </a:lnSpc>
              <a:spcBef>
                <a:spcPts val="0"/>
              </a:spcBef>
              <a:spcAft>
                <a:spcPts val="0"/>
              </a:spcAft>
              <a:defRPr sz="2800" b="0" spc="0" baseline="0">
                <a:solidFill>
                  <a:schemeClr val="bg1"/>
                </a:solidFill>
              </a:defRPr>
            </a:lvl1pPr>
          </a:lstStyle>
          <a:p>
            <a:r>
              <a:rPr lang="en-US" dirty="0"/>
              <a:t>Divider title</a:t>
            </a:r>
            <a:endParaRPr lang="en-AU" dirty="0"/>
          </a:p>
        </p:txBody>
      </p:sp>
    </p:spTree>
    <p:extLst>
      <p:ext uri="{BB962C8B-B14F-4D97-AF65-F5344CB8AC3E}">
        <p14:creationId xmlns:p14="http://schemas.microsoft.com/office/powerpoint/2010/main" val="19048091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reak">
    <p:bg>
      <p:bgPr>
        <a:solidFill>
          <a:schemeClr val="bg1"/>
        </a:solidFill>
        <a:effectLst/>
      </p:bgPr>
    </p:bg>
    <p:spTree>
      <p:nvGrpSpPr>
        <p:cNvPr id="1" name=""/>
        <p:cNvGrpSpPr/>
        <p:nvPr/>
      </p:nvGrpSpPr>
      <p:grpSpPr>
        <a:xfrm>
          <a:off x="0" y="0"/>
          <a:ext cx="0" cy="0"/>
          <a:chOff x="0" y="0"/>
          <a:chExt cx="0" cy="0"/>
        </a:xfrm>
      </p:grpSpPr>
      <p:pic>
        <p:nvPicPr>
          <p:cNvPr id="22" name="Picture 21" descr="Background pattern&#10;&#10;Description automatically generated">
            <a:extLst>
              <a:ext uri="{FF2B5EF4-FFF2-40B4-BE49-F238E27FC236}">
                <a16:creationId xmlns:a16="http://schemas.microsoft.com/office/drawing/2014/main" id="{6A528E83-9A2A-4F26-AB54-10B2458220D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6" name="AutoShape 3">
            <a:extLst>
              <a:ext uri="{FF2B5EF4-FFF2-40B4-BE49-F238E27FC236}">
                <a16:creationId xmlns:a16="http://schemas.microsoft.com/office/drawing/2014/main" id="{416CDFCA-CB8E-4FBB-8688-3FB37A8AE7AD}"/>
              </a:ext>
            </a:extLst>
          </p:cNvPr>
          <p:cNvSpPr>
            <a:spLocks noChangeAspect="1" noChangeArrowheads="1" noTextEdit="1"/>
          </p:cNvSpPr>
          <p:nvPr userDrawn="1"/>
        </p:nvSpPr>
        <p:spPr bwMode="auto">
          <a:xfrm>
            <a:off x="3048000" y="2052638"/>
            <a:ext cx="1028186" cy="10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 name="Oval 7">
            <a:extLst>
              <a:ext uri="{FF2B5EF4-FFF2-40B4-BE49-F238E27FC236}">
                <a16:creationId xmlns:a16="http://schemas.microsoft.com/office/drawing/2014/main" id="{6EFB0817-B3B0-4401-A30C-579D4B5D4F8F}"/>
              </a:ext>
            </a:extLst>
          </p:cNvPr>
          <p:cNvSpPr/>
          <p:nvPr userDrawn="1"/>
        </p:nvSpPr>
        <p:spPr>
          <a:xfrm>
            <a:off x="2438400" y="1485900"/>
            <a:ext cx="2171700" cy="21717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grpSp>
        <p:nvGrpSpPr>
          <p:cNvPr id="9" name="Group 8">
            <a:extLst>
              <a:ext uri="{FF2B5EF4-FFF2-40B4-BE49-F238E27FC236}">
                <a16:creationId xmlns:a16="http://schemas.microsoft.com/office/drawing/2014/main" id="{9779DC0D-154A-44ED-9DA5-32185FE82CD8}"/>
              </a:ext>
            </a:extLst>
          </p:cNvPr>
          <p:cNvGrpSpPr/>
          <p:nvPr userDrawn="1"/>
        </p:nvGrpSpPr>
        <p:grpSpPr>
          <a:xfrm>
            <a:off x="3048000" y="2055510"/>
            <a:ext cx="1031058" cy="1032480"/>
            <a:chOff x="2666260" y="2041222"/>
            <a:chExt cx="1031058" cy="1032480"/>
          </a:xfrm>
          <a:solidFill>
            <a:schemeClr val="bg1"/>
          </a:solidFill>
        </p:grpSpPr>
        <p:sp>
          <p:nvSpPr>
            <p:cNvPr id="10" name="Freeform 5">
              <a:extLst>
                <a:ext uri="{FF2B5EF4-FFF2-40B4-BE49-F238E27FC236}">
                  <a16:creationId xmlns:a16="http://schemas.microsoft.com/office/drawing/2014/main" id="{C0121E60-5556-4ED0-901B-D23527916B6D}"/>
                </a:ext>
              </a:extLst>
            </p:cNvPr>
            <p:cNvSpPr>
              <a:spLocks noEditPoints="1"/>
            </p:cNvSpPr>
            <p:nvPr/>
          </p:nvSpPr>
          <p:spPr bwMode="auto">
            <a:xfrm>
              <a:off x="2666260" y="2418889"/>
              <a:ext cx="1031058" cy="654813"/>
            </a:xfrm>
            <a:custGeom>
              <a:avLst/>
              <a:gdLst>
                <a:gd name="T0" fmla="*/ 259 w 301"/>
                <a:gd name="T1" fmla="*/ 34 h 191"/>
                <a:gd name="T2" fmla="*/ 246 w 301"/>
                <a:gd name="T3" fmla="*/ 34 h 191"/>
                <a:gd name="T4" fmla="*/ 246 w 301"/>
                <a:gd name="T5" fmla="*/ 13 h 191"/>
                <a:gd name="T6" fmla="*/ 232 w 301"/>
                <a:gd name="T7" fmla="*/ 0 h 191"/>
                <a:gd name="T8" fmla="*/ 13 w 301"/>
                <a:gd name="T9" fmla="*/ 0 h 191"/>
                <a:gd name="T10" fmla="*/ 0 w 301"/>
                <a:gd name="T11" fmla="*/ 13 h 191"/>
                <a:gd name="T12" fmla="*/ 0 w 301"/>
                <a:gd name="T13" fmla="*/ 96 h 191"/>
                <a:gd name="T14" fmla="*/ 46 w 301"/>
                <a:gd name="T15" fmla="*/ 178 h 191"/>
                <a:gd name="T16" fmla="*/ 6 w 301"/>
                <a:gd name="T17" fmla="*/ 178 h 191"/>
                <a:gd name="T18" fmla="*/ 0 w 301"/>
                <a:gd name="T19" fmla="*/ 184 h 191"/>
                <a:gd name="T20" fmla="*/ 6 w 301"/>
                <a:gd name="T21" fmla="*/ 191 h 191"/>
                <a:gd name="T22" fmla="*/ 239 w 301"/>
                <a:gd name="T23" fmla="*/ 191 h 191"/>
                <a:gd name="T24" fmla="*/ 246 w 301"/>
                <a:gd name="T25" fmla="*/ 184 h 191"/>
                <a:gd name="T26" fmla="*/ 239 w 301"/>
                <a:gd name="T27" fmla="*/ 178 h 191"/>
                <a:gd name="T28" fmla="*/ 200 w 301"/>
                <a:gd name="T29" fmla="*/ 178 h 191"/>
                <a:gd name="T30" fmla="*/ 244 w 301"/>
                <a:gd name="T31" fmla="*/ 116 h 191"/>
                <a:gd name="T32" fmla="*/ 259 w 301"/>
                <a:gd name="T33" fmla="*/ 116 h 191"/>
                <a:gd name="T34" fmla="*/ 301 w 301"/>
                <a:gd name="T35" fmla="*/ 75 h 191"/>
                <a:gd name="T36" fmla="*/ 259 w 301"/>
                <a:gd name="T37" fmla="*/ 34 h 191"/>
                <a:gd name="T38" fmla="*/ 150 w 301"/>
                <a:gd name="T39" fmla="*/ 178 h 191"/>
                <a:gd name="T40" fmla="*/ 95 w 301"/>
                <a:gd name="T41" fmla="*/ 178 h 191"/>
                <a:gd name="T42" fmla="*/ 34 w 301"/>
                <a:gd name="T43" fmla="*/ 150 h 191"/>
                <a:gd name="T44" fmla="*/ 212 w 301"/>
                <a:gd name="T45" fmla="*/ 150 h 191"/>
                <a:gd name="T46" fmla="*/ 150 w 301"/>
                <a:gd name="T47" fmla="*/ 178 h 191"/>
                <a:gd name="T48" fmla="*/ 232 w 301"/>
                <a:gd name="T49" fmla="*/ 96 h 191"/>
                <a:gd name="T50" fmla="*/ 222 w 301"/>
                <a:gd name="T51" fmla="*/ 137 h 191"/>
                <a:gd name="T52" fmla="*/ 23 w 301"/>
                <a:gd name="T53" fmla="*/ 137 h 191"/>
                <a:gd name="T54" fmla="*/ 13 w 301"/>
                <a:gd name="T55" fmla="*/ 96 h 191"/>
                <a:gd name="T56" fmla="*/ 13 w 301"/>
                <a:gd name="T57" fmla="*/ 13 h 191"/>
                <a:gd name="T58" fmla="*/ 232 w 301"/>
                <a:gd name="T59" fmla="*/ 13 h 191"/>
                <a:gd name="T60" fmla="*/ 232 w 301"/>
                <a:gd name="T61" fmla="*/ 96 h 191"/>
                <a:gd name="T62" fmla="*/ 232 w 301"/>
                <a:gd name="T63" fmla="*/ 96 h 191"/>
                <a:gd name="T64" fmla="*/ 259 w 301"/>
                <a:gd name="T65" fmla="*/ 102 h 191"/>
                <a:gd name="T66" fmla="*/ 246 w 301"/>
                <a:gd name="T67" fmla="*/ 102 h 191"/>
                <a:gd name="T68" fmla="*/ 246 w 301"/>
                <a:gd name="T69" fmla="*/ 96 h 191"/>
                <a:gd name="T70" fmla="*/ 246 w 301"/>
                <a:gd name="T71" fmla="*/ 48 h 191"/>
                <a:gd name="T72" fmla="*/ 259 w 301"/>
                <a:gd name="T73" fmla="*/ 48 h 191"/>
                <a:gd name="T74" fmla="*/ 287 w 301"/>
                <a:gd name="T75" fmla="*/ 75 h 191"/>
                <a:gd name="T76" fmla="*/ 259 w 301"/>
                <a:gd name="T77" fmla="*/ 10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1" h="191">
                  <a:moveTo>
                    <a:pt x="259" y="34"/>
                  </a:moveTo>
                  <a:cubicBezTo>
                    <a:pt x="246" y="34"/>
                    <a:pt x="246" y="34"/>
                    <a:pt x="246" y="34"/>
                  </a:cubicBezTo>
                  <a:cubicBezTo>
                    <a:pt x="246" y="13"/>
                    <a:pt x="246" y="13"/>
                    <a:pt x="246" y="13"/>
                  </a:cubicBezTo>
                  <a:cubicBezTo>
                    <a:pt x="246" y="7"/>
                    <a:pt x="239" y="0"/>
                    <a:pt x="232" y="0"/>
                  </a:cubicBezTo>
                  <a:cubicBezTo>
                    <a:pt x="13" y="0"/>
                    <a:pt x="13" y="0"/>
                    <a:pt x="13" y="0"/>
                  </a:cubicBezTo>
                  <a:cubicBezTo>
                    <a:pt x="6" y="0"/>
                    <a:pt x="0" y="7"/>
                    <a:pt x="0" y="13"/>
                  </a:cubicBezTo>
                  <a:cubicBezTo>
                    <a:pt x="0" y="96"/>
                    <a:pt x="0" y="96"/>
                    <a:pt x="0" y="96"/>
                  </a:cubicBezTo>
                  <a:cubicBezTo>
                    <a:pt x="0" y="130"/>
                    <a:pt x="18" y="161"/>
                    <a:pt x="46" y="178"/>
                  </a:cubicBezTo>
                  <a:cubicBezTo>
                    <a:pt x="6" y="178"/>
                    <a:pt x="6" y="178"/>
                    <a:pt x="6" y="178"/>
                  </a:cubicBezTo>
                  <a:cubicBezTo>
                    <a:pt x="3" y="178"/>
                    <a:pt x="0" y="181"/>
                    <a:pt x="0" y="184"/>
                  </a:cubicBezTo>
                  <a:cubicBezTo>
                    <a:pt x="0" y="188"/>
                    <a:pt x="3" y="191"/>
                    <a:pt x="6" y="191"/>
                  </a:cubicBezTo>
                  <a:cubicBezTo>
                    <a:pt x="239" y="191"/>
                    <a:pt x="239" y="191"/>
                    <a:pt x="239" y="191"/>
                  </a:cubicBezTo>
                  <a:cubicBezTo>
                    <a:pt x="242" y="191"/>
                    <a:pt x="246" y="188"/>
                    <a:pt x="246" y="184"/>
                  </a:cubicBezTo>
                  <a:cubicBezTo>
                    <a:pt x="246" y="181"/>
                    <a:pt x="242" y="178"/>
                    <a:pt x="239" y="178"/>
                  </a:cubicBezTo>
                  <a:cubicBezTo>
                    <a:pt x="200" y="178"/>
                    <a:pt x="200" y="178"/>
                    <a:pt x="200" y="178"/>
                  </a:cubicBezTo>
                  <a:cubicBezTo>
                    <a:pt x="222" y="164"/>
                    <a:pt x="237" y="142"/>
                    <a:pt x="244" y="116"/>
                  </a:cubicBezTo>
                  <a:cubicBezTo>
                    <a:pt x="259" y="116"/>
                    <a:pt x="259" y="116"/>
                    <a:pt x="259" y="116"/>
                  </a:cubicBezTo>
                  <a:cubicBezTo>
                    <a:pt x="282" y="116"/>
                    <a:pt x="301" y="97"/>
                    <a:pt x="301" y="75"/>
                  </a:cubicBezTo>
                  <a:cubicBezTo>
                    <a:pt x="301" y="53"/>
                    <a:pt x="282" y="34"/>
                    <a:pt x="259" y="34"/>
                  </a:cubicBezTo>
                  <a:moveTo>
                    <a:pt x="150" y="178"/>
                  </a:moveTo>
                  <a:cubicBezTo>
                    <a:pt x="95" y="178"/>
                    <a:pt x="95" y="178"/>
                    <a:pt x="95" y="178"/>
                  </a:cubicBezTo>
                  <a:cubicBezTo>
                    <a:pt x="71" y="178"/>
                    <a:pt x="49" y="167"/>
                    <a:pt x="34" y="150"/>
                  </a:cubicBezTo>
                  <a:cubicBezTo>
                    <a:pt x="212" y="150"/>
                    <a:pt x="212" y="150"/>
                    <a:pt x="212" y="150"/>
                  </a:cubicBezTo>
                  <a:cubicBezTo>
                    <a:pt x="196" y="167"/>
                    <a:pt x="174" y="178"/>
                    <a:pt x="150" y="178"/>
                  </a:cubicBezTo>
                  <a:moveTo>
                    <a:pt x="232" y="96"/>
                  </a:moveTo>
                  <a:cubicBezTo>
                    <a:pt x="232" y="111"/>
                    <a:pt x="229" y="125"/>
                    <a:pt x="222" y="137"/>
                  </a:cubicBezTo>
                  <a:cubicBezTo>
                    <a:pt x="23" y="137"/>
                    <a:pt x="23" y="137"/>
                    <a:pt x="23" y="137"/>
                  </a:cubicBezTo>
                  <a:cubicBezTo>
                    <a:pt x="17" y="125"/>
                    <a:pt x="13" y="111"/>
                    <a:pt x="13" y="96"/>
                  </a:cubicBezTo>
                  <a:cubicBezTo>
                    <a:pt x="13" y="13"/>
                    <a:pt x="13" y="13"/>
                    <a:pt x="13" y="13"/>
                  </a:cubicBezTo>
                  <a:cubicBezTo>
                    <a:pt x="232" y="13"/>
                    <a:pt x="232" y="13"/>
                    <a:pt x="232" y="13"/>
                  </a:cubicBezTo>
                  <a:cubicBezTo>
                    <a:pt x="232" y="96"/>
                    <a:pt x="232" y="96"/>
                    <a:pt x="232" y="96"/>
                  </a:cubicBezTo>
                  <a:cubicBezTo>
                    <a:pt x="232" y="96"/>
                    <a:pt x="232" y="96"/>
                    <a:pt x="232" y="96"/>
                  </a:cubicBezTo>
                  <a:close/>
                  <a:moveTo>
                    <a:pt x="259" y="102"/>
                  </a:moveTo>
                  <a:cubicBezTo>
                    <a:pt x="246" y="102"/>
                    <a:pt x="246" y="102"/>
                    <a:pt x="246" y="102"/>
                  </a:cubicBezTo>
                  <a:cubicBezTo>
                    <a:pt x="246" y="101"/>
                    <a:pt x="246" y="97"/>
                    <a:pt x="246" y="96"/>
                  </a:cubicBezTo>
                  <a:cubicBezTo>
                    <a:pt x="246" y="48"/>
                    <a:pt x="246" y="48"/>
                    <a:pt x="246" y="48"/>
                  </a:cubicBezTo>
                  <a:cubicBezTo>
                    <a:pt x="259" y="48"/>
                    <a:pt x="259" y="48"/>
                    <a:pt x="259" y="48"/>
                  </a:cubicBezTo>
                  <a:cubicBezTo>
                    <a:pt x="275" y="48"/>
                    <a:pt x="287" y="60"/>
                    <a:pt x="287" y="75"/>
                  </a:cubicBezTo>
                  <a:cubicBezTo>
                    <a:pt x="287" y="90"/>
                    <a:pt x="275" y="102"/>
                    <a:pt x="259" y="102"/>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nvGrpSpPr>
            <p:cNvPr id="13" name="Group 12">
              <a:extLst>
                <a:ext uri="{FF2B5EF4-FFF2-40B4-BE49-F238E27FC236}">
                  <a16:creationId xmlns:a16="http://schemas.microsoft.com/office/drawing/2014/main" id="{EDA3B637-C672-440A-9765-BEB0F4897DD0}"/>
                </a:ext>
              </a:extLst>
            </p:cNvPr>
            <p:cNvGrpSpPr/>
            <p:nvPr/>
          </p:nvGrpSpPr>
          <p:grpSpPr>
            <a:xfrm>
              <a:off x="2782577" y="2041222"/>
              <a:ext cx="610306" cy="328843"/>
              <a:chOff x="2707117" y="2041222"/>
              <a:chExt cx="610306" cy="328843"/>
            </a:xfrm>
            <a:grpFill/>
          </p:grpSpPr>
          <p:sp>
            <p:nvSpPr>
              <p:cNvPr id="14" name="Freeform 6">
                <a:extLst>
                  <a:ext uri="{FF2B5EF4-FFF2-40B4-BE49-F238E27FC236}">
                    <a16:creationId xmlns:a16="http://schemas.microsoft.com/office/drawing/2014/main" id="{F1274992-1B1A-406C-AFE9-B942654B1956}"/>
                  </a:ext>
                </a:extLst>
              </p:cNvPr>
              <p:cNvSpPr>
                <a:spLocks/>
              </p:cNvSpPr>
              <p:nvPr/>
            </p:nvSpPr>
            <p:spPr bwMode="auto">
              <a:xfrm>
                <a:off x="2988576" y="2041222"/>
                <a:ext cx="47388" cy="281455"/>
              </a:xfrm>
              <a:custGeom>
                <a:avLst/>
                <a:gdLst>
                  <a:gd name="T0" fmla="*/ 7 w 14"/>
                  <a:gd name="T1" fmla="*/ 82 h 82"/>
                  <a:gd name="T2" fmla="*/ 14 w 14"/>
                  <a:gd name="T3" fmla="*/ 76 h 82"/>
                  <a:gd name="T4" fmla="*/ 14 w 14"/>
                  <a:gd name="T5" fmla="*/ 7 h 82"/>
                  <a:gd name="T6" fmla="*/ 7 w 14"/>
                  <a:gd name="T7" fmla="*/ 0 h 82"/>
                  <a:gd name="T8" fmla="*/ 0 w 14"/>
                  <a:gd name="T9" fmla="*/ 7 h 82"/>
                  <a:gd name="T10" fmla="*/ 0 w 14"/>
                  <a:gd name="T11" fmla="*/ 76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6"/>
                    </a:cubicBezTo>
                    <a:cubicBezTo>
                      <a:pt x="14" y="7"/>
                      <a:pt x="14" y="7"/>
                      <a:pt x="14" y="7"/>
                    </a:cubicBezTo>
                    <a:cubicBezTo>
                      <a:pt x="14" y="4"/>
                      <a:pt x="10" y="0"/>
                      <a:pt x="7" y="0"/>
                    </a:cubicBezTo>
                    <a:cubicBezTo>
                      <a:pt x="3" y="0"/>
                      <a:pt x="0" y="4"/>
                      <a:pt x="0" y="7"/>
                    </a:cubicBezTo>
                    <a:cubicBezTo>
                      <a:pt x="0" y="76"/>
                      <a:pt x="0" y="76"/>
                      <a:pt x="0" y="76"/>
                    </a:cubicBezTo>
                    <a:cubicBezTo>
                      <a:pt x="0" y="79"/>
                      <a:pt x="3" y="82"/>
                      <a:pt x="7" y="82"/>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5" name="Freeform 7">
                <a:extLst>
                  <a:ext uri="{FF2B5EF4-FFF2-40B4-BE49-F238E27FC236}">
                    <a16:creationId xmlns:a16="http://schemas.microsoft.com/office/drawing/2014/main" id="{EADE17D9-CF3B-461F-90C6-D610C52F4FD3}"/>
                  </a:ext>
                </a:extLst>
              </p:cNvPr>
              <p:cNvSpPr>
                <a:spLocks/>
              </p:cNvSpPr>
              <p:nvPr/>
            </p:nvSpPr>
            <p:spPr bwMode="auto">
              <a:xfrm>
                <a:off x="3268598" y="2090046"/>
                <a:ext cx="48825" cy="280019"/>
              </a:xfrm>
              <a:custGeom>
                <a:avLst/>
                <a:gdLst>
                  <a:gd name="T0" fmla="*/ 7 w 14"/>
                  <a:gd name="T1" fmla="*/ 82 h 82"/>
                  <a:gd name="T2" fmla="*/ 14 w 14"/>
                  <a:gd name="T3" fmla="*/ 75 h 82"/>
                  <a:gd name="T4" fmla="*/ 14 w 14"/>
                  <a:gd name="T5" fmla="*/ 7 h 82"/>
                  <a:gd name="T6" fmla="*/ 7 w 14"/>
                  <a:gd name="T7" fmla="*/ 0 h 82"/>
                  <a:gd name="T8" fmla="*/ 0 w 14"/>
                  <a:gd name="T9" fmla="*/ 7 h 82"/>
                  <a:gd name="T10" fmla="*/ 0 w 14"/>
                  <a:gd name="T11" fmla="*/ 75 h 82"/>
                  <a:gd name="T12" fmla="*/ 7 w 14"/>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4" h="82">
                    <a:moveTo>
                      <a:pt x="7" y="82"/>
                    </a:moveTo>
                    <a:cubicBezTo>
                      <a:pt x="10" y="82"/>
                      <a:pt x="14" y="79"/>
                      <a:pt x="14" y="75"/>
                    </a:cubicBezTo>
                    <a:cubicBezTo>
                      <a:pt x="14" y="7"/>
                      <a:pt x="14" y="7"/>
                      <a:pt x="14" y="7"/>
                    </a:cubicBezTo>
                    <a:cubicBezTo>
                      <a:pt x="14" y="3"/>
                      <a:pt x="10" y="0"/>
                      <a:pt x="7" y="0"/>
                    </a:cubicBezTo>
                    <a:cubicBezTo>
                      <a:pt x="3" y="0"/>
                      <a:pt x="0" y="3"/>
                      <a:pt x="0" y="7"/>
                    </a:cubicBezTo>
                    <a:cubicBezTo>
                      <a:pt x="0" y="75"/>
                      <a:pt x="0" y="75"/>
                      <a:pt x="0" y="75"/>
                    </a:cubicBezTo>
                    <a:cubicBezTo>
                      <a:pt x="0" y="79"/>
                      <a:pt x="3" y="82"/>
                      <a:pt x="7" y="82"/>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6" name="Freeform 8">
                <a:extLst>
                  <a:ext uri="{FF2B5EF4-FFF2-40B4-BE49-F238E27FC236}">
                    <a16:creationId xmlns:a16="http://schemas.microsoft.com/office/drawing/2014/main" id="{D84207C2-8004-4070-BB7F-2B981CDB5AD3}"/>
                  </a:ext>
                </a:extLst>
              </p:cNvPr>
              <p:cNvSpPr>
                <a:spLocks/>
              </p:cNvSpPr>
              <p:nvPr/>
            </p:nvSpPr>
            <p:spPr bwMode="auto">
              <a:xfrm>
                <a:off x="3129305" y="2137433"/>
                <a:ext cx="47388" cy="185243"/>
              </a:xfrm>
              <a:custGeom>
                <a:avLst/>
                <a:gdLst>
                  <a:gd name="T0" fmla="*/ 7 w 14"/>
                  <a:gd name="T1" fmla="*/ 54 h 54"/>
                  <a:gd name="T2" fmla="*/ 14 w 14"/>
                  <a:gd name="T3" fmla="*/ 48 h 54"/>
                  <a:gd name="T4" fmla="*/ 14 w 14"/>
                  <a:gd name="T5" fmla="*/ 7 h 54"/>
                  <a:gd name="T6" fmla="*/ 7 w 14"/>
                  <a:gd name="T7" fmla="*/ 0 h 54"/>
                  <a:gd name="T8" fmla="*/ 0 w 14"/>
                  <a:gd name="T9" fmla="*/ 7 h 54"/>
                  <a:gd name="T10" fmla="*/ 0 w 14"/>
                  <a:gd name="T11" fmla="*/ 48 h 54"/>
                  <a:gd name="T12" fmla="*/ 7 w 14"/>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4" h="54">
                    <a:moveTo>
                      <a:pt x="7" y="54"/>
                    </a:moveTo>
                    <a:cubicBezTo>
                      <a:pt x="10" y="54"/>
                      <a:pt x="14" y="51"/>
                      <a:pt x="14" y="48"/>
                    </a:cubicBezTo>
                    <a:cubicBezTo>
                      <a:pt x="14" y="7"/>
                      <a:pt x="14" y="7"/>
                      <a:pt x="14" y="7"/>
                    </a:cubicBezTo>
                    <a:cubicBezTo>
                      <a:pt x="14" y="3"/>
                      <a:pt x="10" y="0"/>
                      <a:pt x="7" y="0"/>
                    </a:cubicBezTo>
                    <a:cubicBezTo>
                      <a:pt x="3" y="0"/>
                      <a:pt x="0" y="3"/>
                      <a:pt x="0" y="7"/>
                    </a:cubicBezTo>
                    <a:cubicBezTo>
                      <a:pt x="0" y="48"/>
                      <a:pt x="0" y="48"/>
                      <a:pt x="0" y="48"/>
                    </a:cubicBezTo>
                    <a:cubicBezTo>
                      <a:pt x="0" y="51"/>
                      <a:pt x="3" y="54"/>
                      <a:pt x="7" y="54"/>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7" name="Freeform 9">
                <a:extLst>
                  <a:ext uri="{FF2B5EF4-FFF2-40B4-BE49-F238E27FC236}">
                    <a16:creationId xmlns:a16="http://schemas.microsoft.com/office/drawing/2014/main" id="{695540C3-5763-4FA5-9966-9E3939478B94}"/>
                  </a:ext>
                </a:extLst>
              </p:cNvPr>
              <p:cNvSpPr>
                <a:spLocks/>
              </p:cNvSpPr>
              <p:nvPr/>
            </p:nvSpPr>
            <p:spPr bwMode="auto">
              <a:xfrm>
                <a:off x="2707117" y="2137433"/>
                <a:ext cx="44516" cy="185243"/>
              </a:xfrm>
              <a:custGeom>
                <a:avLst/>
                <a:gdLst>
                  <a:gd name="T0" fmla="*/ 7 w 13"/>
                  <a:gd name="T1" fmla="*/ 54 h 54"/>
                  <a:gd name="T2" fmla="*/ 13 w 13"/>
                  <a:gd name="T3" fmla="*/ 48 h 54"/>
                  <a:gd name="T4" fmla="*/ 13 w 13"/>
                  <a:gd name="T5" fmla="*/ 7 h 54"/>
                  <a:gd name="T6" fmla="*/ 7 w 13"/>
                  <a:gd name="T7" fmla="*/ 0 h 54"/>
                  <a:gd name="T8" fmla="*/ 0 w 13"/>
                  <a:gd name="T9" fmla="*/ 7 h 54"/>
                  <a:gd name="T10" fmla="*/ 0 w 13"/>
                  <a:gd name="T11" fmla="*/ 48 h 54"/>
                  <a:gd name="T12" fmla="*/ 7 w 13"/>
                  <a:gd name="T13" fmla="*/ 54 h 54"/>
                </a:gdLst>
                <a:ahLst/>
                <a:cxnLst>
                  <a:cxn ang="0">
                    <a:pos x="T0" y="T1"/>
                  </a:cxn>
                  <a:cxn ang="0">
                    <a:pos x="T2" y="T3"/>
                  </a:cxn>
                  <a:cxn ang="0">
                    <a:pos x="T4" y="T5"/>
                  </a:cxn>
                  <a:cxn ang="0">
                    <a:pos x="T6" y="T7"/>
                  </a:cxn>
                  <a:cxn ang="0">
                    <a:pos x="T8" y="T9"/>
                  </a:cxn>
                  <a:cxn ang="0">
                    <a:pos x="T10" y="T11"/>
                  </a:cxn>
                  <a:cxn ang="0">
                    <a:pos x="T12" y="T13"/>
                  </a:cxn>
                </a:cxnLst>
                <a:rect l="0" t="0" r="r" b="b"/>
                <a:pathLst>
                  <a:path w="13" h="54">
                    <a:moveTo>
                      <a:pt x="7" y="54"/>
                    </a:moveTo>
                    <a:cubicBezTo>
                      <a:pt x="10" y="54"/>
                      <a:pt x="13" y="51"/>
                      <a:pt x="13" y="48"/>
                    </a:cubicBezTo>
                    <a:cubicBezTo>
                      <a:pt x="13" y="7"/>
                      <a:pt x="13" y="7"/>
                      <a:pt x="13" y="7"/>
                    </a:cubicBezTo>
                    <a:cubicBezTo>
                      <a:pt x="13" y="3"/>
                      <a:pt x="10" y="0"/>
                      <a:pt x="7" y="0"/>
                    </a:cubicBezTo>
                    <a:cubicBezTo>
                      <a:pt x="3" y="0"/>
                      <a:pt x="0" y="3"/>
                      <a:pt x="0" y="7"/>
                    </a:cubicBezTo>
                    <a:cubicBezTo>
                      <a:pt x="0" y="48"/>
                      <a:pt x="0" y="48"/>
                      <a:pt x="0" y="48"/>
                    </a:cubicBezTo>
                    <a:cubicBezTo>
                      <a:pt x="0" y="51"/>
                      <a:pt x="3" y="54"/>
                      <a:pt x="7" y="54"/>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18" name="Freeform 10">
                <a:extLst>
                  <a:ext uri="{FF2B5EF4-FFF2-40B4-BE49-F238E27FC236}">
                    <a16:creationId xmlns:a16="http://schemas.microsoft.com/office/drawing/2014/main" id="{EC8ADC32-CF76-488A-8B2F-ED000DF28D39}"/>
                  </a:ext>
                </a:extLst>
              </p:cNvPr>
              <p:cNvSpPr>
                <a:spLocks/>
              </p:cNvSpPr>
              <p:nvPr/>
            </p:nvSpPr>
            <p:spPr bwMode="auto">
              <a:xfrm>
                <a:off x="2847847" y="2090046"/>
                <a:ext cx="44516" cy="280019"/>
              </a:xfrm>
              <a:custGeom>
                <a:avLst/>
                <a:gdLst>
                  <a:gd name="T0" fmla="*/ 7 w 13"/>
                  <a:gd name="T1" fmla="*/ 82 h 82"/>
                  <a:gd name="T2" fmla="*/ 13 w 13"/>
                  <a:gd name="T3" fmla="*/ 75 h 82"/>
                  <a:gd name="T4" fmla="*/ 13 w 13"/>
                  <a:gd name="T5" fmla="*/ 7 h 82"/>
                  <a:gd name="T6" fmla="*/ 7 w 13"/>
                  <a:gd name="T7" fmla="*/ 0 h 82"/>
                  <a:gd name="T8" fmla="*/ 0 w 13"/>
                  <a:gd name="T9" fmla="*/ 7 h 82"/>
                  <a:gd name="T10" fmla="*/ 0 w 13"/>
                  <a:gd name="T11" fmla="*/ 75 h 82"/>
                  <a:gd name="T12" fmla="*/ 7 w 13"/>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13" h="82">
                    <a:moveTo>
                      <a:pt x="7" y="82"/>
                    </a:moveTo>
                    <a:cubicBezTo>
                      <a:pt x="10" y="82"/>
                      <a:pt x="13" y="79"/>
                      <a:pt x="13" y="75"/>
                    </a:cubicBezTo>
                    <a:cubicBezTo>
                      <a:pt x="13" y="7"/>
                      <a:pt x="13" y="7"/>
                      <a:pt x="13" y="7"/>
                    </a:cubicBezTo>
                    <a:cubicBezTo>
                      <a:pt x="13" y="3"/>
                      <a:pt x="10" y="0"/>
                      <a:pt x="7" y="0"/>
                    </a:cubicBezTo>
                    <a:cubicBezTo>
                      <a:pt x="3" y="0"/>
                      <a:pt x="0" y="3"/>
                      <a:pt x="0" y="7"/>
                    </a:cubicBezTo>
                    <a:cubicBezTo>
                      <a:pt x="0" y="75"/>
                      <a:pt x="0" y="75"/>
                      <a:pt x="0" y="75"/>
                    </a:cubicBezTo>
                    <a:cubicBezTo>
                      <a:pt x="0" y="79"/>
                      <a:pt x="3" y="82"/>
                      <a:pt x="7" y="82"/>
                    </a:cubicBezTo>
                  </a:path>
                </a:pathLst>
              </a:custGeom>
              <a:grpFill/>
              <a:ln>
                <a:noFill/>
              </a:ln>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grpSp>
      </p:grpSp>
      <p:sp>
        <p:nvSpPr>
          <p:cNvPr id="19" name="Title 1">
            <a:extLst>
              <a:ext uri="{FF2B5EF4-FFF2-40B4-BE49-F238E27FC236}">
                <a16:creationId xmlns:a16="http://schemas.microsoft.com/office/drawing/2014/main" id="{2BDF3C0E-BAAD-4C7F-BBF1-DE3451F9D216}"/>
              </a:ext>
            </a:extLst>
          </p:cNvPr>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dirty="0">
                <a:solidFill>
                  <a:srgbClr val="FFFFFF"/>
                </a:solidFill>
              </a:rPr>
              <a:t>BREAK</a:t>
            </a:r>
          </a:p>
        </p:txBody>
      </p:sp>
      <p:sp>
        <p:nvSpPr>
          <p:cNvPr id="20" name="Text Placeholder 18">
            <a:extLst>
              <a:ext uri="{FF2B5EF4-FFF2-40B4-BE49-F238E27FC236}">
                <a16:creationId xmlns:a16="http://schemas.microsoft.com/office/drawing/2014/main" id="{D45680BB-5310-457A-9EE1-B0704DC56BB3}"/>
              </a:ext>
            </a:extLst>
          </p:cNvPr>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smtClean="0"/>
              <a:t>Edit Master text styles</a:t>
            </a:r>
          </a:p>
        </p:txBody>
      </p:sp>
      <p:sp>
        <p:nvSpPr>
          <p:cNvPr id="21" name="Rectangle 20">
            <a:extLst>
              <a:ext uri="{FF2B5EF4-FFF2-40B4-BE49-F238E27FC236}">
                <a16:creationId xmlns:a16="http://schemas.microsoft.com/office/drawing/2014/main" id="{4A3C7738-77F0-42BD-8AFC-DFD5B0374D86}"/>
              </a:ext>
            </a:extLst>
          </p:cNvPr>
          <p:cNvSpPr/>
          <p:nvPr userDrawn="1"/>
        </p:nvSpPr>
        <p:spPr>
          <a:xfrm>
            <a:off x="572450" y="0"/>
            <a:ext cx="1298448" cy="12801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Tree>
    <p:extLst>
      <p:ext uri="{BB962C8B-B14F-4D97-AF65-F5344CB8AC3E}">
        <p14:creationId xmlns:p14="http://schemas.microsoft.com/office/powerpoint/2010/main" val="3223010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unch">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8D5308C-BDC4-4C23-95FE-CFB737D4D7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6" name="AutoShape 3">
            <a:extLst>
              <a:ext uri="{FF2B5EF4-FFF2-40B4-BE49-F238E27FC236}">
                <a16:creationId xmlns:a16="http://schemas.microsoft.com/office/drawing/2014/main" id="{416CDFCA-CB8E-4FBB-8688-3FB37A8AE7AD}"/>
              </a:ext>
            </a:extLst>
          </p:cNvPr>
          <p:cNvSpPr>
            <a:spLocks noChangeAspect="1" noChangeArrowheads="1" noTextEdit="1"/>
          </p:cNvSpPr>
          <p:nvPr userDrawn="1"/>
        </p:nvSpPr>
        <p:spPr bwMode="auto">
          <a:xfrm>
            <a:off x="3048000" y="2052638"/>
            <a:ext cx="1028186" cy="103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dirty="0">
              <a:solidFill>
                <a:srgbClr val="000000"/>
              </a:solidFill>
            </a:endParaRPr>
          </a:p>
        </p:txBody>
      </p:sp>
      <p:sp>
        <p:nvSpPr>
          <p:cNvPr id="8" name="Oval 7">
            <a:extLst>
              <a:ext uri="{FF2B5EF4-FFF2-40B4-BE49-F238E27FC236}">
                <a16:creationId xmlns:a16="http://schemas.microsoft.com/office/drawing/2014/main" id="{6EFB0817-B3B0-4401-A30C-579D4B5D4F8F}"/>
              </a:ext>
            </a:extLst>
          </p:cNvPr>
          <p:cNvSpPr/>
          <p:nvPr userDrawn="1"/>
        </p:nvSpPr>
        <p:spPr>
          <a:xfrm>
            <a:off x="2438400" y="1485900"/>
            <a:ext cx="2171700" cy="21717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4800" b="1">
              <a:solidFill>
                <a:srgbClr val="EE3135"/>
              </a:solidFill>
            </a:endParaRPr>
          </a:p>
        </p:txBody>
      </p:sp>
      <p:sp>
        <p:nvSpPr>
          <p:cNvPr id="19" name="Title 1">
            <a:extLst>
              <a:ext uri="{FF2B5EF4-FFF2-40B4-BE49-F238E27FC236}">
                <a16:creationId xmlns:a16="http://schemas.microsoft.com/office/drawing/2014/main" id="{2BDF3C0E-BAAD-4C7F-BBF1-DE3451F9D216}"/>
              </a:ext>
            </a:extLst>
          </p:cNvPr>
          <p:cNvSpPr txBox="1">
            <a:spLocks/>
          </p:cNvSpPr>
          <p:nvPr userDrawn="1"/>
        </p:nvSpPr>
        <p:spPr>
          <a:xfrm>
            <a:off x="5029200" y="2193494"/>
            <a:ext cx="2590800" cy="756513"/>
          </a:xfrm>
          <a:prstGeom prst="rect">
            <a:avLst/>
          </a:prstGeom>
        </p:spPr>
        <p:txBody>
          <a:bodyPr lIns="0" tIns="0" rIns="0" bIns="0" anchor="ctr" anchorCtr="0"/>
          <a:lstStyle>
            <a:lvl1pPr algn="l" defTabSz="914400" rtl="0" eaLnBrk="1" latinLnBrk="0" hangingPunct="1">
              <a:lnSpc>
                <a:spcPct val="85000"/>
              </a:lnSpc>
              <a:spcBef>
                <a:spcPct val="0"/>
              </a:spcBef>
              <a:buNone/>
              <a:defRPr sz="3000" b="0" kern="1200">
                <a:solidFill>
                  <a:schemeClr val="accent1"/>
                </a:solidFill>
                <a:latin typeface="+mj-lt"/>
                <a:ea typeface="+mj-ea"/>
                <a:cs typeface="+mj-cs"/>
              </a:defRPr>
            </a:lvl1pPr>
          </a:lstStyle>
          <a:p>
            <a:r>
              <a:rPr lang="en-US" sz="3200" b="1" spc="100" dirty="0">
                <a:solidFill>
                  <a:srgbClr val="FFFFFF"/>
                </a:solidFill>
              </a:rPr>
              <a:t>LUNCH</a:t>
            </a:r>
          </a:p>
        </p:txBody>
      </p:sp>
      <p:sp>
        <p:nvSpPr>
          <p:cNvPr id="20" name="Text Placeholder 18">
            <a:extLst>
              <a:ext uri="{FF2B5EF4-FFF2-40B4-BE49-F238E27FC236}">
                <a16:creationId xmlns:a16="http://schemas.microsoft.com/office/drawing/2014/main" id="{D45680BB-5310-457A-9EE1-B0704DC56BB3}"/>
              </a:ext>
            </a:extLst>
          </p:cNvPr>
          <p:cNvSpPr>
            <a:spLocks noGrp="1"/>
          </p:cNvSpPr>
          <p:nvPr>
            <p:ph type="body" sz="quarter" idx="12"/>
          </p:nvPr>
        </p:nvSpPr>
        <p:spPr>
          <a:xfrm>
            <a:off x="5029200" y="2800350"/>
            <a:ext cx="3124200" cy="457200"/>
          </a:xfrm>
        </p:spPr>
        <p:txBody>
          <a:bodyPr>
            <a:noAutofit/>
          </a:bodyPr>
          <a:lstStyle>
            <a:lvl1pPr>
              <a:defRPr sz="1400" b="0" i="0" baseline="0">
                <a:solidFill>
                  <a:schemeClr val="bg1"/>
                </a:solidFill>
              </a:defRPr>
            </a:lvl1pPr>
            <a:lvl2pPr>
              <a:defRPr sz="1400" b="0" i="0" baseline="0">
                <a:solidFill>
                  <a:schemeClr val="bg1"/>
                </a:solidFill>
              </a:defRPr>
            </a:lvl2pPr>
            <a:lvl3pPr>
              <a:defRPr sz="1400" b="0" i="0" baseline="0">
                <a:solidFill>
                  <a:schemeClr val="bg1"/>
                </a:solidFill>
              </a:defRPr>
            </a:lvl3pPr>
            <a:lvl4pPr>
              <a:defRPr sz="1400" b="0" i="0" baseline="0">
                <a:solidFill>
                  <a:schemeClr val="bg1"/>
                </a:solidFill>
              </a:defRPr>
            </a:lvl4pPr>
            <a:lvl5pPr>
              <a:defRPr sz="1400" b="0" i="0" baseline="0">
                <a:solidFill>
                  <a:schemeClr val="bg1"/>
                </a:solidFill>
              </a:defRPr>
            </a:lvl5pPr>
          </a:lstStyle>
          <a:p>
            <a:pPr lvl="0"/>
            <a:r>
              <a:rPr lang="en-US" smtClean="0"/>
              <a:t>Edit Master text styles</a:t>
            </a:r>
          </a:p>
        </p:txBody>
      </p:sp>
      <p:grpSp>
        <p:nvGrpSpPr>
          <p:cNvPr id="21" name="Group 4">
            <a:extLst>
              <a:ext uri="{FF2B5EF4-FFF2-40B4-BE49-F238E27FC236}">
                <a16:creationId xmlns:a16="http://schemas.microsoft.com/office/drawing/2014/main" id="{95F8E5F0-09BF-4BC2-815A-EFE4D165AB4A}"/>
              </a:ext>
            </a:extLst>
          </p:cNvPr>
          <p:cNvGrpSpPr>
            <a:grpSpLocks noChangeAspect="1"/>
          </p:cNvGrpSpPr>
          <p:nvPr userDrawn="1"/>
        </p:nvGrpSpPr>
        <p:grpSpPr bwMode="auto">
          <a:xfrm>
            <a:off x="2876003" y="2036719"/>
            <a:ext cx="1287040" cy="1067720"/>
            <a:chOff x="-74" y="1341"/>
            <a:chExt cx="1649" cy="1368"/>
          </a:xfrm>
        </p:grpSpPr>
        <p:sp>
          <p:nvSpPr>
            <p:cNvPr id="22" name="Freeform 5">
              <a:extLst>
                <a:ext uri="{FF2B5EF4-FFF2-40B4-BE49-F238E27FC236}">
                  <a16:creationId xmlns:a16="http://schemas.microsoft.com/office/drawing/2014/main" id="{C00C0C0C-C214-4013-BCEE-B250A0E6A432}"/>
                </a:ext>
              </a:extLst>
            </p:cNvPr>
            <p:cNvSpPr>
              <a:spLocks noEditPoints="1"/>
            </p:cNvSpPr>
            <p:nvPr/>
          </p:nvSpPr>
          <p:spPr bwMode="auto">
            <a:xfrm>
              <a:off x="-74" y="1607"/>
              <a:ext cx="1649" cy="1102"/>
            </a:xfrm>
            <a:custGeom>
              <a:avLst/>
              <a:gdLst>
                <a:gd name="T0" fmla="*/ 656 w 695"/>
                <a:gd name="T1" fmla="*/ 374 h 464"/>
                <a:gd name="T2" fmla="*/ 632 w 695"/>
                <a:gd name="T3" fmla="*/ 374 h 464"/>
                <a:gd name="T4" fmla="*/ 372 w 695"/>
                <a:gd name="T5" fmla="*/ 101 h 464"/>
                <a:gd name="T6" fmla="*/ 372 w 695"/>
                <a:gd name="T7" fmla="*/ 90 h 464"/>
                <a:gd name="T8" fmla="*/ 395 w 695"/>
                <a:gd name="T9" fmla="*/ 49 h 464"/>
                <a:gd name="T10" fmla="*/ 348 w 695"/>
                <a:gd name="T11" fmla="*/ 0 h 464"/>
                <a:gd name="T12" fmla="*/ 347 w 695"/>
                <a:gd name="T13" fmla="*/ 0 h 464"/>
                <a:gd name="T14" fmla="*/ 299 w 695"/>
                <a:gd name="T15" fmla="*/ 49 h 464"/>
                <a:gd name="T16" fmla="*/ 322 w 695"/>
                <a:gd name="T17" fmla="*/ 90 h 464"/>
                <a:gd name="T18" fmla="*/ 322 w 695"/>
                <a:gd name="T19" fmla="*/ 101 h 464"/>
                <a:gd name="T20" fmla="*/ 62 w 695"/>
                <a:gd name="T21" fmla="*/ 374 h 464"/>
                <a:gd name="T22" fmla="*/ 38 w 695"/>
                <a:gd name="T23" fmla="*/ 374 h 464"/>
                <a:gd name="T24" fmla="*/ 0 w 695"/>
                <a:gd name="T25" fmla="*/ 412 h 464"/>
                <a:gd name="T26" fmla="*/ 0 w 695"/>
                <a:gd name="T27" fmla="*/ 426 h 464"/>
                <a:gd name="T28" fmla="*/ 38 w 695"/>
                <a:gd name="T29" fmla="*/ 464 h 464"/>
                <a:gd name="T30" fmla="*/ 656 w 695"/>
                <a:gd name="T31" fmla="*/ 464 h 464"/>
                <a:gd name="T32" fmla="*/ 695 w 695"/>
                <a:gd name="T33" fmla="*/ 426 h 464"/>
                <a:gd name="T34" fmla="*/ 695 w 695"/>
                <a:gd name="T35" fmla="*/ 412 h 464"/>
                <a:gd name="T36" fmla="*/ 656 w 695"/>
                <a:gd name="T37" fmla="*/ 374 h 464"/>
                <a:gd name="T38" fmla="*/ 321 w 695"/>
                <a:gd name="T39" fmla="*/ 49 h 464"/>
                <a:gd name="T40" fmla="*/ 347 w 695"/>
                <a:gd name="T41" fmla="*/ 24 h 464"/>
                <a:gd name="T42" fmla="*/ 348 w 695"/>
                <a:gd name="T43" fmla="*/ 24 h 464"/>
                <a:gd name="T44" fmla="*/ 373 w 695"/>
                <a:gd name="T45" fmla="*/ 49 h 464"/>
                <a:gd name="T46" fmla="*/ 357 w 695"/>
                <a:gd name="T47" fmla="*/ 73 h 464"/>
                <a:gd name="T48" fmla="*/ 350 w 695"/>
                <a:gd name="T49" fmla="*/ 83 h 464"/>
                <a:gd name="T50" fmla="*/ 350 w 695"/>
                <a:gd name="T51" fmla="*/ 100 h 464"/>
                <a:gd name="T52" fmla="*/ 344 w 695"/>
                <a:gd name="T53" fmla="*/ 100 h 464"/>
                <a:gd name="T54" fmla="*/ 344 w 695"/>
                <a:gd name="T55" fmla="*/ 83 h 464"/>
                <a:gd name="T56" fmla="*/ 337 w 695"/>
                <a:gd name="T57" fmla="*/ 73 h 464"/>
                <a:gd name="T58" fmla="*/ 321 w 695"/>
                <a:gd name="T59" fmla="*/ 49 h 464"/>
                <a:gd name="T60" fmla="*/ 671 w 695"/>
                <a:gd name="T61" fmla="*/ 426 h 464"/>
                <a:gd name="T62" fmla="*/ 656 w 695"/>
                <a:gd name="T63" fmla="*/ 442 h 464"/>
                <a:gd name="T64" fmla="*/ 38 w 695"/>
                <a:gd name="T65" fmla="*/ 442 h 464"/>
                <a:gd name="T66" fmla="*/ 23 w 695"/>
                <a:gd name="T67" fmla="*/ 426 h 464"/>
                <a:gd name="T68" fmla="*/ 23 w 695"/>
                <a:gd name="T69" fmla="*/ 412 h 464"/>
                <a:gd name="T70" fmla="*/ 38 w 695"/>
                <a:gd name="T71" fmla="*/ 397 h 464"/>
                <a:gd name="T72" fmla="*/ 57 w 695"/>
                <a:gd name="T73" fmla="*/ 397 h 464"/>
                <a:gd name="T74" fmla="*/ 57 w 695"/>
                <a:gd name="T75" fmla="*/ 397 h 464"/>
                <a:gd name="T76" fmla="*/ 470 w 695"/>
                <a:gd name="T77" fmla="*/ 397 h 464"/>
                <a:gd name="T78" fmla="*/ 482 w 695"/>
                <a:gd name="T79" fmla="*/ 386 h 464"/>
                <a:gd name="T80" fmla="*/ 470 w 695"/>
                <a:gd name="T81" fmla="*/ 374 h 464"/>
                <a:gd name="T82" fmla="*/ 85 w 695"/>
                <a:gd name="T83" fmla="*/ 374 h 464"/>
                <a:gd name="T84" fmla="*/ 345 w 695"/>
                <a:gd name="T85" fmla="*/ 124 h 464"/>
                <a:gd name="T86" fmla="*/ 349 w 695"/>
                <a:gd name="T87" fmla="*/ 124 h 464"/>
                <a:gd name="T88" fmla="*/ 609 w 695"/>
                <a:gd name="T89" fmla="*/ 374 h 464"/>
                <a:gd name="T90" fmla="*/ 544 w 695"/>
                <a:gd name="T91" fmla="*/ 374 h 464"/>
                <a:gd name="T92" fmla="*/ 533 w 695"/>
                <a:gd name="T93" fmla="*/ 386 h 464"/>
                <a:gd name="T94" fmla="*/ 544 w 695"/>
                <a:gd name="T95" fmla="*/ 397 h 464"/>
                <a:gd name="T96" fmla="*/ 633 w 695"/>
                <a:gd name="T97" fmla="*/ 397 h 464"/>
                <a:gd name="T98" fmla="*/ 656 w 695"/>
                <a:gd name="T99" fmla="*/ 397 h 464"/>
                <a:gd name="T100" fmla="*/ 671 w 695"/>
                <a:gd name="T101" fmla="*/ 412 h 464"/>
                <a:gd name="T102" fmla="*/ 671 w 695"/>
                <a:gd name="T103" fmla="*/ 426 h 464"/>
                <a:gd name="T104" fmla="*/ 671 w 695"/>
                <a:gd name="T105" fmla="*/ 426 h 464"/>
                <a:gd name="T106" fmla="*/ 671 w 695"/>
                <a:gd name="T107" fmla="*/ 426 h 464"/>
                <a:gd name="T108" fmla="*/ 671 w 695"/>
                <a:gd name="T109" fmla="*/ 426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5" h="464">
                  <a:moveTo>
                    <a:pt x="656" y="374"/>
                  </a:moveTo>
                  <a:cubicBezTo>
                    <a:pt x="632" y="374"/>
                    <a:pt x="632" y="374"/>
                    <a:pt x="632" y="374"/>
                  </a:cubicBezTo>
                  <a:cubicBezTo>
                    <a:pt x="626" y="230"/>
                    <a:pt x="514" y="114"/>
                    <a:pt x="372" y="101"/>
                  </a:cubicBezTo>
                  <a:cubicBezTo>
                    <a:pt x="372" y="90"/>
                    <a:pt x="372" y="90"/>
                    <a:pt x="372" y="90"/>
                  </a:cubicBezTo>
                  <a:cubicBezTo>
                    <a:pt x="387" y="81"/>
                    <a:pt x="395" y="66"/>
                    <a:pt x="395" y="49"/>
                  </a:cubicBezTo>
                  <a:cubicBezTo>
                    <a:pt x="395" y="23"/>
                    <a:pt x="374" y="0"/>
                    <a:pt x="348" y="0"/>
                  </a:cubicBezTo>
                  <a:cubicBezTo>
                    <a:pt x="347" y="0"/>
                    <a:pt x="347" y="0"/>
                    <a:pt x="347" y="0"/>
                  </a:cubicBezTo>
                  <a:cubicBezTo>
                    <a:pt x="320" y="0"/>
                    <a:pt x="299" y="23"/>
                    <a:pt x="299" y="49"/>
                  </a:cubicBezTo>
                  <a:cubicBezTo>
                    <a:pt x="299" y="66"/>
                    <a:pt x="307" y="81"/>
                    <a:pt x="322" y="90"/>
                  </a:cubicBezTo>
                  <a:cubicBezTo>
                    <a:pt x="322" y="101"/>
                    <a:pt x="322" y="101"/>
                    <a:pt x="322" y="101"/>
                  </a:cubicBezTo>
                  <a:cubicBezTo>
                    <a:pt x="180" y="114"/>
                    <a:pt x="68" y="230"/>
                    <a:pt x="62" y="374"/>
                  </a:cubicBezTo>
                  <a:cubicBezTo>
                    <a:pt x="38" y="374"/>
                    <a:pt x="38" y="374"/>
                    <a:pt x="38" y="374"/>
                  </a:cubicBezTo>
                  <a:cubicBezTo>
                    <a:pt x="17" y="374"/>
                    <a:pt x="0" y="391"/>
                    <a:pt x="0" y="412"/>
                  </a:cubicBezTo>
                  <a:cubicBezTo>
                    <a:pt x="0" y="426"/>
                    <a:pt x="0" y="426"/>
                    <a:pt x="0" y="426"/>
                  </a:cubicBezTo>
                  <a:cubicBezTo>
                    <a:pt x="0" y="447"/>
                    <a:pt x="17" y="464"/>
                    <a:pt x="38" y="464"/>
                  </a:cubicBezTo>
                  <a:cubicBezTo>
                    <a:pt x="656" y="464"/>
                    <a:pt x="656" y="464"/>
                    <a:pt x="656" y="464"/>
                  </a:cubicBezTo>
                  <a:cubicBezTo>
                    <a:pt x="678" y="464"/>
                    <a:pt x="695" y="447"/>
                    <a:pt x="695" y="426"/>
                  </a:cubicBezTo>
                  <a:cubicBezTo>
                    <a:pt x="695" y="412"/>
                    <a:pt x="695" y="412"/>
                    <a:pt x="695" y="412"/>
                  </a:cubicBezTo>
                  <a:cubicBezTo>
                    <a:pt x="695" y="391"/>
                    <a:pt x="678" y="374"/>
                    <a:pt x="656" y="374"/>
                  </a:cubicBezTo>
                  <a:close/>
                  <a:moveTo>
                    <a:pt x="321" y="49"/>
                  </a:moveTo>
                  <a:cubicBezTo>
                    <a:pt x="321" y="35"/>
                    <a:pt x="333" y="24"/>
                    <a:pt x="347" y="24"/>
                  </a:cubicBezTo>
                  <a:cubicBezTo>
                    <a:pt x="348" y="24"/>
                    <a:pt x="348" y="24"/>
                    <a:pt x="348" y="24"/>
                  </a:cubicBezTo>
                  <a:cubicBezTo>
                    <a:pt x="361" y="24"/>
                    <a:pt x="373" y="35"/>
                    <a:pt x="373" y="49"/>
                  </a:cubicBezTo>
                  <a:cubicBezTo>
                    <a:pt x="373" y="59"/>
                    <a:pt x="367" y="68"/>
                    <a:pt x="357" y="73"/>
                  </a:cubicBezTo>
                  <a:cubicBezTo>
                    <a:pt x="352" y="74"/>
                    <a:pt x="350" y="78"/>
                    <a:pt x="350" y="83"/>
                  </a:cubicBezTo>
                  <a:cubicBezTo>
                    <a:pt x="350" y="100"/>
                    <a:pt x="350" y="100"/>
                    <a:pt x="350" y="100"/>
                  </a:cubicBezTo>
                  <a:cubicBezTo>
                    <a:pt x="344" y="100"/>
                    <a:pt x="344" y="100"/>
                    <a:pt x="344" y="100"/>
                  </a:cubicBezTo>
                  <a:cubicBezTo>
                    <a:pt x="344" y="83"/>
                    <a:pt x="344" y="83"/>
                    <a:pt x="344" y="83"/>
                  </a:cubicBezTo>
                  <a:cubicBezTo>
                    <a:pt x="344" y="78"/>
                    <a:pt x="342" y="74"/>
                    <a:pt x="337" y="73"/>
                  </a:cubicBezTo>
                  <a:cubicBezTo>
                    <a:pt x="327" y="68"/>
                    <a:pt x="321" y="59"/>
                    <a:pt x="321" y="49"/>
                  </a:cubicBezTo>
                  <a:close/>
                  <a:moveTo>
                    <a:pt x="671" y="426"/>
                  </a:moveTo>
                  <a:cubicBezTo>
                    <a:pt x="671" y="435"/>
                    <a:pt x="665" y="442"/>
                    <a:pt x="656" y="442"/>
                  </a:cubicBezTo>
                  <a:cubicBezTo>
                    <a:pt x="38" y="442"/>
                    <a:pt x="38" y="442"/>
                    <a:pt x="38" y="442"/>
                  </a:cubicBezTo>
                  <a:cubicBezTo>
                    <a:pt x="29" y="442"/>
                    <a:pt x="23" y="435"/>
                    <a:pt x="23" y="426"/>
                  </a:cubicBezTo>
                  <a:cubicBezTo>
                    <a:pt x="23" y="412"/>
                    <a:pt x="23" y="412"/>
                    <a:pt x="23" y="412"/>
                  </a:cubicBezTo>
                  <a:cubicBezTo>
                    <a:pt x="23" y="404"/>
                    <a:pt x="29" y="397"/>
                    <a:pt x="38" y="397"/>
                  </a:cubicBezTo>
                  <a:cubicBezTo>
                    <a:pt x="57" y="397"/>
                    <a:pt x="57" y="397"/>
                    <a:pt x="57" y="397"/>
                  </a:cubicBezTo>
                  <a:cubicBezTo>
                    <a:pt x="57" y="397"/>
                    <a:pt x="57" y="397"/>
                    <a:pt x="57" y="397"/>
                  </a:cubicBezTo>
                  <a:cubicBezTo>
                    <a:pt x="470" y="397"/>
                    <a:pt x="470" y="397"/>
                    <a:pt x="470" y="397"/>
                  </a:cubicBezTo>
                  <a:cubicBezTo>
                    <a:pt x="476" y="397"/>
                    <a:pt x="482" y="392"/>
                    <a:pt x="482" y="386"/>
                  </a:cubicBezTo>
                  <a:cubicBezTo>
                    <a:pt x="482" y="379"/>
                    <a:pt x="476" y="374"/>
                    <a:pt x="470" y="374"/>
                  </a:cubicBezTo>
                  <a:cubicBezTo>
                    <a:pt x="85" y="374"/>
                    <a:pt x="85" y="374"/>
                    <a:pt x="85" y="374"/>
                  </a:cubicBezTo>
                  <a:cubicBezTo>
                    <a:pt x="91" y="235"/>
                    <a:pt x="206" y="124"/>
                    <a:pt x="345" y="124"/>
                  </a:cubicBezTo>
                  <a:cubicBezTo>
                    <a:pt x="349" y="124"/>
                    <a:pt x="349" y="124"/>
                    <a:pt x="349" y="124"/>
                  </a:cubicBezTo>
                  <a:cubicBezTo>
                    <a:pt x="489" y="124"/>
                    <a:pt x="603" y="235"/>
                    <a:pt x="609" y="374"/>
                  </a:cubicBezTo>
                  <a:cubicBezTo>
                    <a:pt x="544" y="374"/>
                    <a:pt x="544" y="374"/>
                    <a:pt x="544" y="374"/>
                  </a:cubicBezTo>
                  <a:cubicBezTo>
                    <a:pt x="538" y="374"/>
                    <a:pt x="533" y="379"/>
                    <a:pt x="533" y="386"/>
                  </a:cubicBezTo>
                  <a:cubicBezTo>
                    <a:pt x="533" y="392"/>
                    <a:pt x="538" y="397"/>
                    <a:pt x="544" y="397"/>
                  </a:cubicBezTo>
                  <a:cubicBezTo>
                    <a:pt x="633" y="397"/>
                    <a:pt x="633" y="397"/>
                    <a:pt x="633" y="397"/>
                  </a:cubicBezTo>
                  <a:cubicBezTo>
                    <a:pt x="656" y="397"/>
                    <a:pt x="656" y="397"/>
                    <a:pt x="656" y="397"/>
                  </a:cubicBezTo>
                  <a:cubicBezTo>
                    <a:pt x="665" y="397"/>
                    <a:pt x="671" y="404"/>
                    <a:pt x="671" y="412"/>
                  </a:cubicBezTo>
                  <a:cubicBezTo>
                    <a:pt x="671" y="426"/>
                    <a:pt x="671" y="426"/>
                    <a:pt x="671" y="426"/>
                  </a:cubicBezTo>
                  <a:cubicBezTo>
                    <a:pt x="671" y="426"/>
                    <a:pt x="671" y="426"/>
                    <a:pt x="671" y="426"/>
                  </a:cubicBezTo>
                  <a:close/>
                  <a:moveTo>
                    <a:pt x="671" y="426"/>
                  </a:moveTo>
                  <a:cubicBezTo>
                    <a:pt x="671" y="426"/>
                    <a:pt x="671" y="426"/>
                    <a:pt x="671" y="4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 name="Freeform 22">
              <a:extLst>
                <a:ext uri="{FF2B5EF4-FFF2-40B4-BE49-F238E27FC236}">
                  <a16:creationId xmlns:a16="http://schemas.microsoft.com/office/drawing/2014/main" id="{31B16309-8669-4E38-9220-C6738AE34D41}"/>
                </a:ext>
              </a:extLst>
            </p:cNvPr>
            <p:cNvSpPr>
              <a:spLocks noEditPoints="1"/>
            </p:cNvSpPr>
            <p:nvPr/>
          </p:nvSpPr>
          <p:spPr bwMode="auto">
            <a:xfrm>
              <a:off x="1008" y="1341"/>
              <a:ext cx="185" cy="549"/>
            </a:xfrm>
            <a:custGeom>
              <a:avLst/>
              <a:gdLst>
                <a:gd name="T0" fmla="*/ 45 w 78"/>
                <a:gd name="T1" fmla="*/ 227 h 231"/>
                <a:gd name="T2" fmla="*/ 54 w 78"/>
                <a:gd name="T3" fmla="*/ 231 h 231"/>
                <a:gd name="T4" fmla="*/ 60 w 78"/>
                <a:gd name="T5" fmla="*/ 230 h 231"/>
                <a:gd name="T6" fmla="*/ 64 w 78"/>
                <a:gd name="T7" fmla="*/ 214 h 231"/>
                <a:gd name="T8" fmla="*/ 58 w 78"/>
                <a:gd name="T9" fmla="*/ 119 h 231"/>
                <a:gd name="T10" fmla="*/ 66 w 78"/>
                <a:gd name="T11" fmla="*/ 42 h 231"/>
                <a:gd name="T12" fmla="*/ 46 w 78"/>
                <a:gd name="T13" fmla="*/ 6 h 231"/>
                <a:gd name="T14" fmla="*/ 29 w 78"/>
                <a:gd name="T15" fmla="*/ 5 h 231"/>
                <a:gd name="T16" fmla="*/ 28 w 78"/>
                <a:gd name="T17" fmla="*/ 21 h 231"/>
                <a:gd name="T18" fmla="*/ 39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0" y="231"/>
                    <a:pt x="54" y="231"/>
                  </a:cubicBezTo>
                  <a:cubicBezTo>
                    <a:pt x="56" y="231"/>
                    <a:pt x="59" y="231"/>
                    <a:pt x="60" y="230"/>
                  </a:cubicBezTo>
                  <a:cubicBezTo>
                    <a:pt x="65" y="227"/>
                    <a:pt x="67" y="219"/>
                    <a:pt x="64" y="214"/>
                  </a:cubicBezTo>
                  <a:cubicBezTo>
                    <a:pt x="63" y="213"/>
                    <a:pt x="28" y="158"/>
                    <a:pt x="58" y="119"/>
                  </a:cubicBezTo>
                  <a:cubicBezTo>
                    <a:pt x="75" y="98"/>
                    <a:pt x="78" y="72"/>
                    <a:pt x="66" y="42"/>
                  </a:cubicBezTo>
                  <a:cubicBezTo>
                    <a:pt x="59" y="22"/>
                    <a:pt x="46" y="6"/>
                    <a:pt x="46" y="6"/>
                  </a:cubicBezTo>
                  <a:cubicBezTo>
                    <a:pt x="42" y="0"/>
                    <a:pt x="34" y="0"/>
                    <a:pt x="29" y="5"/>
                  </a:cubicBezTo>
                  <a:cubicBezTo>
                    <a:pt x="25" y="8"/>
                    <a:pt x="23" y="15"/>
                    <a:pt x="28" y="21"/>
                  </a:cubicBezTo>
                  <a:cubicBezTo>
                    <a:pt x="29" y="21"/>
                    <a:pt x="68" y="69"/>
                    <a:pt x="39" y="105"/>
                  </a:cubicBezTo>
                  <a:cubicBezTo>
                    <a:pt x="0" y="156"/>
                    <a:pt x="43"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4" name="Freeform 23">
              <a:extLst>
                <a:ext uri="{FF2B5EF4-FFF2-40B4-BE49-F238E27FC236}">
                  <a16:creationId xmlns:a16="http://schemas.microsoft.com/office/drawing/2014/main" id="{F1DBB735-E792-4CB2-9353-E76FC5F9232A}"/>
                </a:ext>
              </a:extLst>
            </p:cNvPr>
            <p:cNvSpPr>
              <a:spLocks noEditPoints="1"/>
            </p:cNvSpPr>
            <p:nvPr/>
          </p:nvSpPr>
          <p:spPr bwMode="auto">
            <a:xfrm>
              <a:off x="1191" y="1341"/>
              <a:ext cx="185" cy="549"/>
            </a:xfrm>
            <a:custGeom>
              <a:avLst/>
              <a:gdLst>
                <a:gd name="T0" fmla="*/ 45 w 78"/>
                <a:gd name="T1" fmla="*/ 227 h 231"/>
                <a:gd name="T2" fmla="*/ 54 w 78"/>
                <a:gd name="T3" fmla="*/ 231 h 231"/>
                <a:gd name="T4" fmla="*/ 61 w 78"/>
                <a:gd name="T5" fmla="*/ 230 h 231"/>
                <a:gd name="T6" fmla="*/ 64 w 78"/>
                <a:gd name="T7" fmla="*/ 214 h 231"/>
                <a:gd name="T8" fmla="*/ 58 w 78"/>
                <a:gd name="T9" fmla="*/ 119 h 231"/>
                <a:gd name="T10" fmla="*/ 67 w 78"/>
                <a:gd name="T11" fmla="*/ 42 h 231"/>
                <a:gd name="T12" fmla="*/ 46 w 78"/>
                <a:gd name="T13" fmla="*/ 6 h 231"/>
                <a:gd name="T14" fmla="*/ 30 w 78"/>
                <a:gd name="T15" fmla="*/ 5 h 231"/>
                <a:gd name="T16" fmla="*/ 28 w 78"/>
                <a:gd name="T17" fmla="*/ 21 h 231"/>
                <a:gd name="T18" fmla="*/ 40 w 78"/>
                <a:gd name="T19" fmla="*/ 105 h 231"/>
                <a:gd name="T20" fmla="*/ 45 w 78"/>
                <a:gd name="T21" fmla="*/ 227 h 231"/>
                <a:gd name="T22" fmla="*/ 45 w 78"/>
                <a:gd name="T23" fmla="*/ 227 h 231"/>
                <a:gd name="T24" fmla="*/ 45 w 78"/>
                <a:gd name="T25" fmla="*/ 2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1">
                  <a:moveTo>
                    <a:pt x="45" y="227"/>
                  </a:moveTo>
                  <a:cubicBezTo>
                    <a:pt x="47" y="230"/>
                    <a:pt x="51" y="231"/>
                    <a:pt x="54" y="231"/>
                  </a:cubicBezTo>
                  <a:cubicBezTo>
                    <a:pt x="56" y="231"/>
                    <a:pt x="58" y="231"/>
                    <a:pt x="61" y="230"/>
                  </a:cubicBezTo>
                  <a:cubicBezTo>
                    <a:pt x="66" y="227"/>
                    <a:pt x="67" y="219"/>
                    <a:pt x="64" y="214"/>
                  </a:cubicBezTo>
                  <a:cubicBezTo>
                    <a:pt x="64" y="213"/>
                    <a:pt x="29" y="158"/>
                    <a:pt x="58" y="119"/>
                  </a:cubicBezTo>
                  <a:cubicBezTo>
                    <a:pt x="74" y="98"/>
                    <a:pt x="78" y="72"/>
                    <a:pt x="67" y="42"/>
                  </a:cubicBezTo>
                  <a:cubicBezTo>
                    <a:pt x="58" y="22"/>
                    <a:pt x="47" y="6"/>
                    <a:pt x="46" y="6"/>
                  </a:cubicBezTo>
                  <a:cubicBezTo>
                    <a:pt x="41" y="0"/>
                    <a:pt x="34" y="0"/>
                    <a:pt x="30" y="5"/>
                  </a:cubicBezTo>
                  <a:cubicBezTo>
                    <a:pt x="24" y="8"/>
                    <a:pt x="24" y="15"/>
                    <a:pt x="28" y="21"/>
                  </a:cubicBezTo>
                  <a:cubicBezTo>
                    <a:pt x="29" y="21"/>
                    <a:pt x="68" y="69"/>
                    <a:pt x="40" y="105"/>
                  </a:cubicBezTo>
                  <a:cubicBezTo>
                    <a:pt x="0" y="156"/>
                    <a:pt x="42" y="224"/>
                    <a:pt x="45" y="227"/>
                  </a:cubicBezTo>
                  <a:close/>
                  <a:moveTo>
                    <a:pt x="45" y="227"/>
                  </a:moveTo>
                  <a:cubicBezTo>
                    <a:pt x="45" y="227"/>
                    <a:pt x="45" y="227"/>
                    <a:pt x="45" y="227"/>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5" name="Freeform 24">
              <a:extLst>
                <a:ext uri="{FF2B5EF4-FFF2-40B4-BE49-F238E27FC236}">
                  <a16:creationId xmlns:a16="http://schemas.microsoft.com/office/drawing/2014/main" id="{9412D0FF-59B1-4B66-AA1C-B656CAB8261F}"/>
                </a:ext>
              </a:extLst>
            </p:cNvPr>
            <p:cNvSpPr>
              <a:spLocks noEditPoints="1"/>
            </p:cNvSpPr>
            <p:nvPr/>
          </p:nvSpPr>
          <p:spPr bwMode="auto">
            <a:xfrm>
              <a:off x="45" y="1355"/>
              <a:ext cx="187" cy="547"/>
            </a:xfrm>
            <a:custGeom>
              <a:avLst/>
              <a:gdLst>
                <a:gd name="T0" fmla="*/ 45 w 79"/>
                <a:gd name="T1" fmla="*/ 226 h 230"/>
                <a:gd name="T2" fmla="*/ 55 w 79"/>
                <a:gd name="T3" fmla="*/ 230 h 230"/>
                <a:gd name="T4" fmla="*/ 60 w 79"/>
                <a:gd name="T5" fmla="*/ 229 h 230"/>
                <a:gd name="T6" fmla="*/ 65 w 79"/>
                <a:gd name="T7" fmla="*/ 213 h 230"/>
                <a:gd name="T8" fmla="*/ 58 w 79"/>
                <a:gd name="T9" fmla="*/ 119 h 230"/>
                <a:gd name="T10" fmla="*/ 67 w 79"/>
                <a:gd name="T11" fmla="*/ 41 h 230"/>
                <a:gd name="T12" fmla="*/ 46 w 79"/>
                <a:gd name="T13" fmla="*/ 5 h 230"/>
                <a:gd name="T14" fmla="*/ 29 w 79"/>
                <a:gd name="T15" fmla="*/ 4 h 230"/>
                <a:gd name="T16" fmla="*/ 28 w 79"/>
                <a:gd name="T17" fmla="*/ 20 h 230"/>
                <a:gd name="T18" fmla="*/ 40 w 79"/>
                <a:gd name="T19" fmla="*/ 104 h 230"/>
                <a:gd name="T20" fmla="*/ 45 w 79"/>
                <a:gd name="T21" fmla="*/ 226 h 230"/>
                <a:gd name="T22" fmla="*/ 45 w 79"/>
                <a:gd name="T23" fmla="*/ 226 h 230"/>
                <a:gd name="T24" fmla="*/ 45 w 79"/>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230">
                  <a:moveTo>
                    <a:pt x="45" y="226"/>
                  </a:moveTo>
                  <a:cubicBezTo>
                    <a:pt x="48" y="229"/>
                    <a:pt x="51" y="230"/>
                    <a:pt x="55" y="230"/>
                  </a:cubicBezTo>
                  <a:cubicBezTo>
                    <a:pt x="57" y="230"/>
                    <a:pt x="59" y="230"/>
                    <a:pt x="60" y="229"/>
                  </a:cubicBezTo>
                  <a:cubicBezTo>
                    <a:pt x="66" y="226"/>
                    <a:pt x="68" y="219"/>
                    <a:pt x="65" y="213"/>
                  </a:cubicBezTo>
                  <a:cubicBezTo>
                    <a:pt x="64" y="212"/>
                    <a:pt x="28" y="157"/>
                    <a:pt x="58" y="119"/>
                  </a:cubicBezTo>
                  <a:cubicBezTo>
                    <a:pt x="75" y="97"/>
                    <a:pt x="79" y="71"/>
                    <a:pt x="67" y="41"/>
                  </a:cubicBezTo>
                  <a:cubicBezTo>
                    <a:pt x="59" y="21"/>
                    <a:pt x="46" y="5"/>
                    <a:pt x="46" y="5"/>
                  </a:cubicBezTo>
                  <a:cubicBezTo>
                    <a:pt x="42" y="0"/>
                    <a:pt x="35" y="0"/>
                    <a:pt x="29" y="4"/>
                  </a:cubicBezTo>
                  <a:cubicBezTo>
                    <a:pt x="25" y="7"/>
                    <a:pt x="24" y="14"/>
                    <a:pt x="28" y="20"/>
                  </a:cubicBezTo>
                  <a:cubicBezTo>
                    <a:pt x="28" y="20"/>
                    <a:pt x="69" y="69"/>
                    <a:pt x="40"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6" name="Freeform 25">
              <a:extLst>
                <a:ext uri="{FF2B5EF4-FFF2-40B4-BE49-F238E27FC236}">
                  <a16:creationId xmlns:a16="http://schemas.microsoft.com/office/drawing/2014/main" id="{C056E87D-E6CB-4219-A206-DBF2139C7951}"/>
                </a:ext>
              </a:extLst>
            </p:cNvPr>
            <p:cNvSpPr>
              <a:spLocks noEditPoints="1"/>
            </p:cNvSpPr>
            <p:nvPr/>
          </p:nvSpPr>
          <p:spPr bwMode="auto">
            <a:xfrm>
              <a:off x="228" y="1355"/>
              <a:ext cx="185" cy="547"/>
            </a:xfrm>
            <a:custGeom>
              <a:avLst/>
              <a:gdLst>
                <a:gd name="T0" fmla="*/ 45 w 78"/>
                <a:gd name="T1" fmla="*/ 226 h 230"/>
                <a:gd name="T2" fmla="*/ 55 w 78"/>
                <a:gd name="T3" fmla="*/ 230 h 230"/>
                <a:gd name="T4" fmla="*/ 61 w 78"/>
                <a:gd name="T5" fmla="*/ 229 h 230"/>
                <a:gd name="T6" fmla="*/ 64 w 78"/>
                <a:gd name="T7" fmla="*/ 213 h 230"/>
                <a:gd name="T8" fmla="*/ 59 w 78"/>
                <a:gd name="T9" fmla="*/ 119 h 230"/>
                <a:gd name="T10" fmla="*/ 67 w 78"/>
                <a:gd name="T11" fmla="*/ 41 h 230"/>
                <a:gd name="T12" fmla="*/ 46 w 78"/>
                <a:gd name="T13" fmla="*/ 5 h 230"/>
                <a:gd name="T14" fmla="*/ 30 w 78"/>
                <a:gd name="T15" fmla="*/ 4 h 230"/>
                <a:gd name="T16" fmla="*/ 28 w 78"/>
                <a:gd name="T17" fmla="*/ 20 h 230"/>
                <a:gd name="T18" fmla="*/ 41 w 78"/>
                <a:gd name="T19" fmla="*/ 104 h 230"/>
                <a:gd name="T20" fmla="*/ 45 w 78"/>
                <a:gd name="T21" fmla="*/ 226 h 230"/>
                <a:gd name="T22" fmla="*/ 45 w 78"/>
                <a:gd name="T23" fmla="*/ 226 h 230"/>
                <a:gd name="T24" fmla="*/ 45 w 78"/>
                <a:gd name="T25" fmla="*/ 226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230">
                  <a:moveTo>
                    <a:pt x="45" y="226"/>
                  </a:moveTo>
                  <a:cubicBezTo>
                    <a:pt x="47" y="229"/>
                    <a:pt x="51" y="230"/>
                    <a:pt x="55" y="230"/>
                  </a:cubicBezTo>
                  <a:cubicBezTo>
                    <a:pt x="57" y="230"/>
                    <a:pt x="59" y="230"/>
                    <a:pt x="61" y="229"/>
                  </a:cubicBezTo>
                  <a:cubicBezTo>
                    <a:pt x="66" y="226"/>
                    <a:pt x="67" y="219"/>
                    <a:pt x="64" y="213"/>
                  </a:cubicBezTo>
                  <a:cubicBezTo>
                    <a:pt x="64" y="212"/>
                    <a:pt x="29" y="157"/>
                    <a:pt x="59" y="119"/>
                  </a:cubicBezTo>
                  <a:cubicBezTo>
                    <a:pt x="75" y="97"/>
                    <a:pt x="78" y="71"/>
                    <a:pt x="67" y="41"/>
                  </a:cubicBezTo>
                  <a:cubicBezTo>
                    <a:pt x="59" y="21"/>
                    <a:pt x="47" y="5"/>
                    <a:pt x="46" y="5"/>
                  </a:cubicBezTo>
                  <a:cubicBezTo>
                    <a:pt x="42" y="0"/>
                    <a:pt x="34" y="0"/>
                    <a:pt x="30" y="4"/>
                  </a:cubicBezTo>
                  <a:cubicBezTo>
                    <a:pt x="25" y="7"/>
                    <a:pt x="25" y="14"/>
                    <a:pt x="28" y="20"/>
                  </a:cubicBezTo>
                  <a:cubicBezTo>
                    <a:pt x="29" y="20"/>
                    <a:pt x="68" y="69"/>
                    <a:pt x="41" y="104"/>
                  </a:cubicBezTo>
                  <a:cubicBezTo>
                    <a:pt x="0" y="155"/>
                    <a:pt x="43" y="223"/>
                    <a:pt x="45" y="226"/>
                  </a:cubicBezTo>
                  <a:close/>
                  <a:moveTo>
                    <a:pt x="45" y="226"/>
                  </a:moveTo>
                  <a:cubicBezTo>
                    <a:pt x="45" y="226"/>
                    <a:pt x="45" y="226"/>
                    <a:pt x="45" y="22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2" name="Rectangle 11">
            <a:extLst>
              <a:ext uri="{FF2B5EF4-FFF2-40B4-BE49-F238E27FC236}">
                <a16:creationId xmlns:a16="http://schemas.microsoft.com/office/drawing/2014/main" id="{E230D45A-E847-4C27-A7CA-6783D4DDD512}"/>
              </a:ext>
            </a:extLst>
          </p:cNvPr>
          <p:cNvSpPr/>
          <p:nvPr userDrawn="1"/>
        </p:nvSpPr>
        <p:spPr>
          <a:xfrm>
            <a:off x="572450" y="0"/>
            <a:ext cx="1298448" cy="12801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Tree>
    <p:extLst>
      <p:ext uri="{BB962C8B-B14F-4D97-AF65-F5344CB8AC3E}">
        <p14:creationId xmlns:p14="http://schemas.microsoft.com/office/powerpoint/2010/main" val="207737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solidFill>
          <a:schemeClr val="bg1"/>
        </a:solidFill>
        <a:effectLst/>
      </p:bgPr>
    </p:bg>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6BFF0E71-642F-4BEB-A9F2-6E6DD96A7E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26" name="Picture 2"/>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l="4575" t="37299"/>
          <a:stretch/>
        </p:blipFill>
        <p:spPr bwMode="auto">
          <a:xfrm>
            <a:off x="572" y="0"/>
            <a:ext cx="6633591" cy="445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8"/>
          <p:cNvSpPr>
            <a:spLocks noGrp="1"/>
          </p:cNvSpPr>
          <p:nvPr>
            <p:ph type="body" sz="quarter" idx="11" hasCustomPrompt="1"/>
          </p:nvPr>
        </p:nvSpPr>
        <p:spPr>
          <a:xfrm>
            <a:off x="1096963" y="1581150"/>
            <a:ext cx="4846637" cy="762000"/>
          </a:xfrm>
        </p:spPr>
        <p:txBody>
          <a:bodyPr/>
          <a:lstStyle>
            <a:lvl1pPr>
              <a:defRPr lang="en-US" sz="5500" b="1" kern="1200" spc="-100" dirty="0" smtClean="0">
                <a:solidFill>
                  <a:schemeClr val="bg2"/>
                </a:solidFill>
                <a:latin typeface="+mj-lt"/>
                <a:ea typeface="+mj-ea"/>
                <a:cs typeface="+mj-cs"/>
              </a:defRPr>
            </a:lvl1pPr>
          </a:lstStyle>
          <a:p>
            <a:pPr marL="0" lvl="0" indent="0" algn="l" defTabSz="914400" rtl="0" eaLnBrk="1" latinLnBrk="0" hangingPunct="1">
              <a:lnSpc>
                <a:spcPct val="85000"/>
              </a:lnSpc>
              <a:spcBef>
                <a:spcPct val="0"/>
              </a:spcBef>
              <a:spcAft>
                <a:spcPts val="600"/>
              </a:spcAft>
              <a:buClr>
                <a:schemeClr val="tx1"/>
              </a:buClr>
              <a:buFont typeface="Arial" pitchFamily="34" charset="0"/>
              <a:buNone/>
            </a:pPr>
            <a:r>
              <a:rPr lang="en-US" dirty="0"/>
              <a:t>Questions</a:t>
            </a:r>
          </a:p>
        </p:txBody>
      </p:sp>
    </p:spTree>
    <p:extLst>
      <p:ext uri="{BB962C8B-B14F-4D97-AF65-F5344CB8AC3E}">
        <p14:creationId xmlns:p14="http://schemas.microsoft.com/office/powerpoint/2010/main" val="25886979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solidFill>
          <a:schemeClr val="bg1"/>
        </a:solidFill>
        <a:effectLst/>
      </p:bgPr>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C0EF26E-A62E-4902-86FC-093174ABCF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11242"/>
            <a:ext cx="9141291" cy="5143500"/>
          </a:xfrm>
          <a:prstGeom prst="rect">
            <a:avLst/>
          </a:prstGeom>
        </p:spPr>
      </p:pic>
      <p:sp>
        <p:nvSpPr>
          <p:cNvPr id="5" name="BMWebAddress">
            <a:extLst>
              <a:ext uri="{FF2B5EF4-FFF2-40B4-BE49-F238E27FC236}">
                <a16:creationId xmlns:a16="http://schemas.microsoft.com/office/drawing/2014/main" id="{20B2F593-B4AE-5451-CCE0-E7EBC68528FB}"/>
              </a:ext>
            </a:extLst>
          </p:cNvPr>
          <p:cNvSpPr txBox="1"/>
          <p:nvPr userDrawn="1"/>
        </p:nvSpPr>
        <p:spPr>
          <a:xfrm>
            <a:off x="565200" y="4090528"/>
            <a:ext cx="6624000" cy="145282"/>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2700">
              <a:lnSpc>
                <a:spcPct val="100000"/>
              </a:lnSpc>
              <a:spcBef>
                <a:spcPts val="670"/>
              </a:spcBef>
            </a:pPr>
            <a:r>
              <a:rPr lang="en-US" sz="800" b="1" spc="-5" smtClean="0">
                <a:solidFill>
                  <a:schemeClr val="bg1"/>
                </a:solidFill>
                <a:latin typeface="+mn-lt"/>
                <a:cs typeface="Arial"/>
              </a:rPr>
              <a:t>bakermckenzie.com</a:t>
            </a:r>
            <a:endParaRPr lang="en-US" sz="800" dirty="0">
              <a:solidFill>
                <a:schemeClr val="bg1"/>
              </a:solidFill>
              <a:latin typeface="+mn-lt"/>
              <a:cs typeface="Arial"/>
            </a:endParaRPr>
          </a:p>
        </p:txBody>
      </p:sp>
      <p:sp>
        <p:nvSpPr>
          <p:cNvPr id="6" name="Marketing Office Overview Heading">
            <a:extLst>
              <a:ext uri="{FF2B5EF4-FFF2-40B4-BE49-F238E27FC236}">
                <a16:creationId xmlns:a16="http://schemas.microsoft.com/office/drawing/2014/main" id="{85C85F05-721D-13B8-A543-8C7D93158F6C}"/>
              </a:ext>
            </a:extLst>
          </p:cNvPr>
          <p:cNvSpPr txBox="1"/>
          <p:nvPr userDrawn="1"/>
        </p:nvSpPr>
        <p:spPr>
          <a:xfrm>
            <a:off x="565200" y="3175243"/>
            <a:ext cx="6624000" cy="183600"/>
          </a:xfrm>
          <a:prstGeom prst="rect">
            <a:avLst/>
          </a:prstGeom>
        </p:spPr>
        <p:txBody>
          <a:bodyPr vert="horz" lIns="0" tIns="0" rIns="0" bIns="0" rtlCol="0" anchor="t"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200" b="1" kern="1200" smtClean="0">
                <a:solidFill>
                  <a:schemeClr val="bg1"/>
                </a:solidFill>
                <a:latin typeface="+mn-lt"/>
                <a:ea typeface="+mn-ea"/>
                <a:cs typeface="+mn-cs"/>
              </a:rPr>
              <a:t>Baker McKenzie delivers integrated solutions to complex challenges.</a:t>
            </a:r>
            <a:endParaRPr lang="en-US" sz="1200" b="1" kern="1200" dirty="0">
              <a:solidFill>
                <a:schemeClr val="bg1"/>
              </a:solidFill>
              <a:latin typeface="+mn-lt"/>
              <a:ea typeface="+mn-ea"/>
              <a:cs typeface="+mn-cs"/>
            </a:endParaRPr>
          </a:p>
        </p:txBody>
      </p:sp>
      <p:sp>
        <p:nvSpPr>
          <p:cNvPr id="11" name="Marketing Office Overview Body">
            <a:extLst>
              <a:ext uri="{FF2B5EF4-FFF2-40B4-BE49-F238E27FC236}">
                <a16:creationId xmlns:a16="http://schemas.microsoft.com/office/drawing/2014/main" id="{861D2CCF-5C62-EC4F-A3D5-FEA34934C979}"/>
              </a:ext>
            </a:extLst>
          </p:cNvPr>
          <p:cNvSpPr txBox="1"/>
          <p:nvPr userDrawn="1"/>
        </p:nvSpPr>
        <p:spPr>
          <a:xfrm>
            <a:off x="565200" y="3517243"/>
            <a:ext cx="6624000" cy="367200"/>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800" b="0" kern="1200" smtClean="0">
                <a:solidFill>
                  <a:schemeClr val="bg1"/>
                </a:solidFill>
                <a:latin typeface="+mn-lt"/>
                <a:ea typeface="+mn-ea"/>
                <a:cs typeface="+mn-cs"/>
              </a:rPr>
              <a:t>Complex business challenges require an integrated response across different markets, sectors and areas of law. Baker McKenzie's client solutions provide seamless advice, underpinned by deep practice and sector expertise, as well as first-rate local market knowledge. Across more than 70 offices globally, Baker McKenzie works alongside our clients to deliver solutions for a connected world.</a:t>
            </a:r>
            <a:endParaRPr lang="en-GB" sz="800" b="0" kern="1200" dirty="0">
              <a:solidFill>
                <a:schemeClr val="bg1"/>
              </a:solidFill>
              <a:latin typeface="+mn-lt"/>
              <a:ea typeface="+mn-ea"/>
              <a:cs typeface="+mn-cs"/>
            </a:endParaRPr>
          </a:p>
        </p:txBody>
      </p:sp>
      <p:sp>
        <p:nvSpPr>
          <p:cNvPr id="12" name="BMDisclaimer">
            <a:extLst>
              <a:ext uri="{FF2B5EF4-FFF2-40B4-BE49-F238E27FC236}">
                <a16:creationId xmlns:a16="http://schemas.microsoft.com/office/drawing/2014/main" id="{43E68DE3-DEBB-FE8F-75A3-45E58D98813C}"/>
              </a:ext>
            </a:extLst>
          </p:cNvPr>
          <p:cNvSpPr txBox="1"/>
          <p:nvPr userDrawn="1"/>
        </p:nvSpPr>
        <p:spPr>
          <a:xfrm>
            <a:off x="565200" y="4374000"/>
            <a:ext cx="6624000" cy="291600"/>
          </a:xfrm>
          <a:prstGeom prst="rect">
            <a:avLst/>
          </a:prstGeom>
        </p:spPr>
        <p:txBody>
          <a:bodyPr vert="horz" lIns="0" tIns="0" rIns="0" bIns="0" rtlCol="0" anchor="t"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lvl="0" indent="0" algn="l" defTabSz="914400" rtl="0" eaLnBrk="1" latinLnBrk="0" hangingPunct="1">
              <a:lnSpc>
                <a:spcPct val="100000"/>
              </a:lnSpc>
              <a:spcBef>
                <a:spcPts val="0"/>
              </a:spcBef>
              <a:spcAft>
                <a:spcPts val="0"/>
              </a:spcAft>
              <a:buClr>
                <a:schemeClr val="tx1"/>
              </a:buClr>
              <a:buFont typeface="Arial" pitchFamily="34" charset="0"/>
              <a:buNone/>
            </a:pPr>
            <a:r>
              <a:rPr lang="en-US" sz="600" b="0" kern="1200" dirty="0" smtClean="0">
                <a:solidFill>
                  <a:schemeClr val="bg1"/>
                </a:solidFill>
                <a:latin typeface="+mn-lt"/>
                <a:ea typeface="+mn-ea"/>
                <a:cs typeface="+mn-cs"/>
              </a:rPr>
              <a:t>Baker &amp; McKenzie LLP is a member firm of Baker &amp; McKenzie International, a global law firm with member law firms around the world.  In accordance with the common terminology used in professional service organizations,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2023 Baker &amp; McKenzie LLP</a:t>
            </a:r>
            <a:endParaRPr lang="en-US" sz="600" b="0" kern="1200" dirty="0">
              <a:solidFill>
                <a:schemeClr val="bg1"/>
              </a:solidFill>
              <a:latin typeface="+mn-lt"/>
              <a:ea typeface="+mn-ea"/>
              <a:cs typeface="+mn-cs"/>
            </a:endParaRPr>
          </a:p>
        </p:txBody>
      </p:sp>
      <p:pic>
        <p:nvPicPr>
          <p:cNvPr id="2" name="BM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6928" y="512064"/>
            <a:ext cx="2484837" cy="863600"/>
          </a:xfrm>
          <a:prstGeom prst="rect">
            <a:avLst/>
          </a:prstGeom>
        </p:spPr>
      </p:pic>
    </p:spTree>
    <p:extLst>
      <p:ext uri="{BB962C8B-B14F-4D97-AF65-F5344CB8AC3E}">
        <p14:creationId xmlns:p14="http://schemas.microsoft.com/office/powerpoint/2010/main" val="33214809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inal Slide Black">
    <p:bg>
      <p:bgPr>
        <a:solidFill>
          <a:schemeClr val="bg2"/>
        </a:solidFill>
        <a:effectLst/>
      </p:bgPr>
    </p:bg>
    <p:spTree>
      <p:nvGrpSpPr>
        <p:cNvPr id="1" name=""/>
        <p:cNvGrpSpPr/>
        <p:nvPr/>
      </p:nvGrpSpPr>
      <p:grpSpPr>
        <a:xfrm>
          <a:off x="0" y="0"/>
          <a:ext cx="0" cy="0"/>
          <a:chOff x="0" y="0"/>
          <a:chExt cx="0" cy="0"/>
        </a:xfrm>
      </p:grpSpPr>
      <p:sp>
        <p:nvSpPr>
          <p:cNvPr id="2" name="BMWebAddress">
            <a:extLst>
              <a:ext uri="{FF2B5EF4-FFF2-40B4-BE49-F238E27FC236}">
                <a16:creationId xmlns:a16="http://schemas.microsoft.com/office/drawing/2014/main" id="{C4860751-954B-76D6-2938-23ED1338ACFF}"/>
              </a:ext>
            </a:extLst>
          </p:cNvPr>
          <p:cNvSpPr txBox="1"/>
          <p:nvPr userDrawn="1"/>
        </p:nvSpPr>
        <p:spPr>
          <a:xfrm>
            <a:off x="565200" y="4090528"/>
            <a:ext cx="2286000" cy="145282"/>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2700">
              <a:lnSpc>
                <a:spcPct val="100000"/>
              </a:lnSpc>
              <a:spcBef>
                <a:spcPts val="670"/>
              </a:spcBef>
            </a:pPr>
            <a:r>
              <a:rPr lang="en-US" sz="800" b="1" spc="-5" smtClean="0">
                <a:solidFill>
                  <a:schemeClr val="tx2"/>
                </a:solidFill>
                <a:latin typeface="+mn-lt"/>
                <a:cs typeface="Arial"/>
              </a:rPr>
              <a:t>bakermckenzie.com</a:t>
            </a:r>
            <a:endParaRPr lang="en-US" sz="800" dirty="0">
              <a:solidFill>
                <a:schemeClr val="tx2"/>
              </a:solidFill>
              <a:latin typeface="+mn-lt"/>
              <a:cs typeface="Arial"/>
            </a:endParaRPr>
          </a:p>
        </p:txBody>
      </p:sp>
      <p:sp>
        <p:nvSpPr>
          <p:cNvPr id="3" name="Marketing Office Overview Heading">
            <a:extLst>
              <a:ext uri="{FF2B5EF4-FFF2-40B4-BE49-F238E27FC236}">
                <a16:creationId xmlns:a16="http://schemas.microsoft.com/office/drawing/2014/main" id="{82EFB1F0-8DC9-9BA8-6387-617CFC18586D}"/>
              </a:ext>
            </a:extLst>
          </p:cNvPr>
          <p:cNvSpPr txBox="1"/>
          <p:nvPr userDrawn="1"/>
        </p:nvSpPr>
        <p:spPr>
          <a:xfrm>
            <a:off x="565200" y="3175243"/>
            <a:ext cx="6624000" cy="183600"/>
          </a:xfrm>
          <a:prstGeom prst="rect">
            <a:avLst/>
          </a:prstGeom>
        </p:spPr>
        <p:txBody>
          <a:bodyPr vert="horz" lIns="0" tIns="0" rIns="0" bIns="0" rtlCol="0" anchor="t"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1200" b="1" kern="1200" smtClean="0">
                <a:solidFill>
                  <a:schemeClr val="bg1"/>
                </a:solidFill>
                <a:latin typeface="+mn-lt"/>
                <a:ea typeface="+mn-ea"/>
                <a:cs typeface="+mn-cs"/>
              </a:rPr>
              <a:t>Baker McKenzie delivers integrated solutions to complex challenges.</a:t>
            </a:r>
            <a:endParaRPr lang="en-US" sz="1200" b="1" kern="1200" dirty="0">
              <a:solidFill>
                <a:schemeClr val="bg1"/>
              </a:solidFill>
              <a:latin typeface="+mn-lt"/>
              <a:ea typeface="+mn-ea"/>
              <a:cs typeface="+mn-cs"/>
            </a:endParaRPr>
          </a:p>
        </p:txBody>
      </p:sp>
      <p:sp>
        <p:nvSpPr>
          <p:cNvPr id="5" name="Marketing Office Overview Body">
            <a:extLst>
              <a:ext uri="{FF2B5EF4-FFF2-40B4-BE49-F238E27FC236}">
                <a16:creationId xmlns:a16="http://schemas.microsoft.com/office/drawing/2014/main" id="{0193141D-A52F-C6D4-5266-4E885C72A009}"/>
              </a:ext>
            </a:extLst>
          </p:cNvPr>
          <p:cNvSpPr txBox="1"/>
          <p:nvPr userDrawn="1"/>
        </p:nvSpPr>
        <p:spPr>
          <a:xfrm>
            <a:off x="565200" y="3517243"/>
            <a:ext cx="6624000" cy="367200"/>
          </a:xfrm>
          <a:prstGeom prst="rect">
            <a:avLst/>
          </a:prstGeom>
        </p:spPr>
        <p:txBody>
          <a:bodyPr vert="horz" lIns="0" tIns="0" rIns="0" bIns="0" rtlCol="0" anchor="b"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sz="800" b="0" kern="1200" smtClean="0">
                <a:solidFill>
                  <a:schemeClr val="bg1"/>
                </a:solidFill>
                <a:latin typeface="+mn-lt"/>
                <a:ea typeface="+mn-ea"/>
                <a:cs typeface="+mn-cs"/>
              </a:rPr>
              <a:t>Complex business challenges require an integrated response across different markets, sectors and areas of law. Baker McKenzie's client solutions provide seamless advice, underpinned by deep practice and sector expertise, as well as first-rate local market knowledge. Across more than 70 offices globally, Baker McKenzie works alongside our clients to deliver solutions for a connected world.</a:t>
            </a:r>
            <a:endParaRPr lang="en-GB" sz="800" b="0" kern="1200" dirty="0">
              <a:solidFill>
                <a:schemeClr val="bg1"/>
              </a:solidFill>
              <a:latin typeface="+mn-lt"/>
              <a:ea typeface="+mn-ea"/>
              <a:cs typeface="+mn-cs"/>
            </a:endParaRPr>
          </a:p>
        </p:txBody>
      </p:sp>
      <p:sp>
        <p:nvSpPr>
          <p:cNvPr id="6" name="BMDisclaimer">
            <a:extLst>
              <a:ext uri="{FF2B5EF4-FFF2-40B4-BE49-F238E27FC236}">
                <a16:creationId xmlns:a16="http://schemas.microsoft.com/office/drawing/2014/main" id="{C25DA8F6-82C5-4E83-1C0E-B112A5CE121E}"/>
              </a:ext>
            </a:extLst>
          </p:cNvPr>
          <p:cNvSpPr txBox="1"/>
          <p:nvPr userDrawn="1"/>
        </p:nvSpPr>
        <p:spPr>
          <a:xfrm>
            <a:off x="565200" y="4449643"/>
            <a:ext cx="6624000" cy="291600"/>
          </a:xfrm>
          <a:prstGeom prst="rect">
            <a:avLst/>
          </a:prstGeom>
        </p:spPr>
        <p:txBody>
          <a:bodyPr vert="horz" lIns="0" tIns="0" rIns="0" bIns="0" rtlCol="0" anchor="t" anchorCtr="0">
            <a:noAutofit/>
          </a:bodyPr>
          <a:lstStyle>
            <a:lvl1pPr indent="0">
              <a:lnSpc>
                <a:spcPct val="95000"/>
              </a:lnSpc>
              <a:spcBef>
                <a:spcPts val="0"/>
              </a:spcBef>
              <a:spcAft>
                <a:spcPts val="600"/>
              </a:spcAft>
              <a:buClr>
                <a:schemeClr val="tx1"/>
              </a:buClr>
              <a:buFont typeface="Arial" pitchFamily="34" charset="0"/>
              <a:buNone/>
              <a:defRPr sz="800">
                <a:solidFill>
                  <a:srgbClr val="5F5F5F"/>
                </a:solidFill>
              </a:defRPr>
            </a:lvl1pPr>
            <a:lvl2pPr marL="0" indent="0">
              <a:lnSpc>
                <a:spcPct val="95000"/>
              </a:lnSpc>
              <a:spcBef>
                <a:spcPts val="600"/>
              </a:spcBef>
              <a:spcAft>
                <a:spcPts val="600"/>
              </a:spcAft>
              <a:buClr>
                <a:schemeClr val="tx1"/>
              </a:buClr>
              <a:buFont typeface="Arial" pitchFamily="34" charset="0"/>
              <a:buNone/>
              <a:defRPr sz="800">
                <a:solidFill>
                  <a:schemeClr val="tx2"/>
                </a:solidFill>
              </a:defRPr>
            </a:lvl2pPr>
            <a:lvl3pPr marL="360000" indent="-360000">
              <a:lnSpc>
                <a:spcPct val="95000"/>
              </a:lnSpc>
              <a:spcBef>
                <a:spcPts val="300"/>
              </a:spcBef>
              <a:spcAft>
                <a:spcPts val="600"/>
              </a:spcAft>
              <a:buClr>
                <a:schemeClr val="tx1"/>
              </a:buClr>
              <a:buSzPct val="100000"/>
              <a:buFont typeface="Wingdings" panose="05000000000000000000" pitchFamily="2" charset="2"/>
              <a:buChar char="§"/>
              <a:defRPr sz="800" baseline="0">
                <a:solidFill>
                  <a:srgbClr val="5F5F5F"/>
                </a:solidFill>
              </a:defRPr>
            </a:lvl3pPr>
            <a:lvl4pPr marL="720000" indent="-360000">
              <a:lnSpc>
                <a:spcPct val="95000"/>
              </a:lnSpc>
              <a:spcBef>
                <a:spcPts val="0"/>
              </a:spcBef>
              <a:spcAft>
                <a:spcPts val="600"/>
              </a:spcAft>
              <a:buClr>
                <a:schemeClr val="tx1"/>
              </a:buClr>
              <a:buSzPct val="75000"/>
              <a:buFont typeface="Wingdings" panose="05000000000000000000" pitchFamily="2" charset="2"/>
              <a:buChar char="§"/>
              <a:defRPr sz="800" baseline="0">
                <a:solidFill>
                  <a:srgbClr val="5F5F5F"/>
                </a:solidFill>
              </a:defRPr>
            </a:lvl4pPr>
            <a:lvl5pPr marL="0" indent="0">
              <a:lnSpc>
                <a:spcPct val="95000"/>
              </a:lnSpc>
              <a:spcBef>
                <a:spcPts val="600"/>
              </a:spcBef>
              <a:spcAft>
                <a:spcPts val="600"/>
              </a:spcAft>
              <a:buClr>
                <a:schemeClr val="tx1"/>
              </a:buClr>
              <a:buFont typeface="Arial" pitchFamily="34" charset="0"/>
              <a:buNone/>
              <a:defRPr sz="800" b="0" baseline="0">
                <a:solidFill>
                  <a:schemeClr val="accent6"/>
                </a:solidFill>
              </a:defRPr>
            </a:lvl5pPr>
            <a:lvl6pPr marL="381000" indent="-381000">
              <a:lnSpc>
                <a:spcPct val="95000"/>
              </a:lnSpc>
              <a:spcBef>
                <a:spcPts val="600"/>
              </a:spcBef>
              <a:spcAft>
                <a:spcPts val="600"/>
              </a:spcAft>
              <a:buClr>
                <a:srgbClr val="5F5F5F"/>
              </a:buClr>
              <a:buFont typeface="+mj-lt"/>
              <a:buAutoNum type="arabicPeriod"/>
              <a:defRPr sz="2000">
                <a:solidFill>
                  <a:srgbClr val="5F5F5F"/>
                </a:solidFill>
              </a:defRPr>
            </a:lvl6pPr>
            <a:lvl7pPr marL="719138" indent="-346075">
              <a:lnSpc>
                <a:spcPct val="95000"/>
              </a:lnSpc>
              <a:spcBef>
                <a:spcPts val="0"/>
              </a:spcBef>
              <a:spcAft>
                <a:spcPts val="600"/>
              </a:spcAft>
              <a:buClr>
                <a:srgbClr val="5F5F5F"/>
              </a:buClr>
              <a:buFont typeface="+mj-lt"/>
              <a:buAutoNum type="alphaLcPeriod"/>
              <a:defRPr sz="2000">
                <a:solidFill>
                  <a:srgbClr val="5F5F5F"/>
                </a:solidFill>
              </a:defRPr>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lvl="0" indent="0" algn="l" defTabSz="914400" rtl="0" eaLnBrk="1" latinLnBrk="0" hangingPunct="1">
              <a:lnSpc>
                <a:spcPct val="100000"/>
              </a:lnSpc>
              <a:spcBef>
                <a:spcPts val="0"/>
              </a:spcBef>
              <a:spcAft>
                <a:spcPts val="0"/>
              </a:spcAft>
              <a:buClr>
                <a:schemeClr val="tx1"/>
              </a:buClr>
              <a:buFont typeface="Arial" pitchFamily="34" charset="0"/>
              <a:buNone/>
            </a:pPr>
            <a:r>
              <a:rPr lang="en-US" sz="600" b="0" kern="1200" smtClean="0">
                <a:solidFill>
                  <a:schemeClr val="bg1"/>
                </a:solidFill>
                <a:latin typeface="+mn-lt"/>
                <a:ea typeface="+mn-ea"/>
                <a:cs typeface="+mn-cs"/>
              </a:rPr>
              <a:t>Baker &amp; McKenzie LLP is a member firm of Baker &amp; McKenzie International, a global law firm with member law firms around the world.  In accordance with the common terminology used in professional service organizations, reference to a "partner" means a person who is a partner, or equivalent, in such a law firm.  Similarly, reference to an "office" means an office of any such law firm.  This may qualify as “Attorney Advertising” requiring notice in some jurisdictions.  Prior results do not guarantee a similar outcome.
© 2023 Baker &amp; McKenzie LLP</a:t>
            </a:r>
            <a:endParaRPr lang="en-US" sz="600" b="0" kern="1200" dirty="0">
              <a:solidFill>
                <a:schemeClr val="bg1"/>
              </a:solidFill>
              <a:latin typeface="+mn-lt"/>
              <a:ea typeface="+mn-ea"/>
              <a:cs typeface="+mn-cs"/>
            </a:endParaRPr>
          </a:p>
        </p:txBody>
      </p:sp>
    </p:spTree>
    <p:extLst>
      <p:ext uri="{BB962C8B-B14F-4D97-AF65-F5344CB8AC3E}">
        <p14:creationId xmlns:p14="http://schemas.microsoft.com/office/powerpoint/2010/main" val="8639390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A22B4-73FA-40BC-A36D-2E44B51732B1}"/>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84ECFDB-975A-442B-A046-975403066811}"/>
              </a:ext>
            </a:extLst>
          </p:cNvPr>
          <p:cNvSpPr>
            <a:spLocks noGrp="1"/>
          </p:cNvSpPr>
          <p:nvPr>
            <p:ph type="sldNum" sz="quarter" idx="10"/>
          </p:nvPr>
        </p:nvSpPr>
        <p:spPr/>
        <p:txBody>
          <a:bodyPr/>
          <a:lstStyle/>
          <a:p>
            <a:fld id="{26237FA6-B01B-4AC4-B2C4-042E0C4FC130}" type="slidenum">
              <a:rPr lang="en-GB" smtClean="0"/>
              <a:pPr/>
              <a:t>‹Nr.›</a:t>
            </a:fld>
            <a:endParaRPr lang="en-GB"/>
          </a:p>
        </p:txBody>
      </p:sp>
      <p:sp>
        <p:nvSpPr>
          <p:cNvPr id="4" name="Footer Placeholder 3">
            <a:extLst>
              <a:ext uri="{FF2B5EF4-FFF2-40B4-BE49-F238E27FC236}">
                <a16:creationId xmlns:a16="http://schemas.microsoft.com/office/drawing/2014/main" id="{49EBBEC7-2FEA-4BAD-96D3-F295C3BA142F}"/>
              </a:ext>
            </a:extLst>
          </p:cNvPr>
          <p:cNvSpPr>
            <a:spLocks noGrp="1"/>
          </p:cNvSpPr>
          <p:nvPr>
            <p:ph type="ftr" sz="quarter" idx="11"/>
          </p:nvPr>
        </p:nvSpPr>
        <p:spPr/>
        <p:txBody>
          <a:bodyPr/>
          <a:lstStyle/>
          <a:p>
            <a:endParaRPr lang="en-GB" dirty="0"/>
          </a:p>
        </p:txBody>
      </p:sp>
      <p:sp>
        <p:nvSpPr>
          <p:cNvPr id="5" name="Content Placeholder 3">
            <a:extLst>
              <a:ext uri="{FF2B5EF4-FFF2-40B4-BE49-F238E27FC236}">
                <a16:creationId xmlns:a16="http://schemas.microsoft.com/office/drawing/2014/main" id="{A7A86682-18C2-40E4-B41B-F0AA0017BBAD}"/>
              </a:ext>
            </a:extLst>
          </p:cNvPr>
          <p:cNvSpPr>
            <a:spLocks noGrp="1"/>
          </p:cNvSpPr>
          <p:nvPr>
            <p:ph sz="quarter" idx="12" hasCustomPrompt="1"/>
          </p:nvPr>
        </p:nvSpPr>
        <p:spPr>
          <a:xfrm>
            <a:off x="566738" y="1495425"/>
            <a:ext cx="8037513" cy="3240087"/>
          </a:xfrm>
          <a:prstGeom prst="rect">
            <a:avLst/>
          </a:prstGeom>
        </p:spPr>
        <p:txBody>
          <a:bodyPr>
            <a:noAutofit/>
          </a:bodyPr>
          <a:lstStyle>
            <a:lvl1pPr>
              <a:spcAft>
                <a:spcPts val="800"/>
              </a:spcAft>
              <a:defRPr sz="1600"/>
            </a:lvl1pPr>
            <a:lvl2pPr>
              <a:spcAft>
                <a:spcPts val="800"/>
              </a:spcAft>
              <a:defRPr sz="1800"/>
            </a:lvl2pPr>
            <a:lvl3pPr>
              <a:spcAft>
                <a:spcPts val="800"/>
              </a:spcAft>
              <a:defRPr sz="1600"/>
            </a:lvl3pPr>
            <a:lvl4pPr>
              <a:spcAft>
                <a:spcPts val="800"/>
              </a:spcAft>
              <a:defRPr sz="1600"/>
            </a:lvl4pPr>
            <a:lvl5pPr>
              <a:spcAft>
                <a:spcPts val="800"/>
              </a:spcAft>
              <a:defRPr sz="1400"/>
            </a:lvl5pPr>
            <a:lvl6pPr>
              <a:spcAft>
                <a:spcPts val="800"/>
              </a:spcAft>
              <a:defRPr sz="1600"/>
            </a:lvl6pPr>
            <a:lvl7pPr>
              <a:spcAft>
                <a:spcPts val="800"/>
              </a:spcAft>
              <a:defRPr sz="1600"/>
            </a:lvl7pPr>
            <a:lvl8pPr>
              <a:spcAft>
                <a:spcPts val="800"/>
              </a:spcAft>
              <a:defRPr sz="1600"/>
            </a:lvl8pPr>
            <a:lvl9pPr>
              <a:spcAft>
                <a:spcPts val="800"/>
              </a:spcAft>
              <a:defRPr sz="1400"/>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41898856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Doub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FF887-D5C2-42FB-9D9D-376694E7FEB9}"/>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4AC5989B-0660-40B2-B1F5-207AEC56A5AD}"/>
              </a:ext>
            </a:extLst>
          </p:cNvPr>
          <p:cNvSpPr>
            <a:spLocks noGrp="1"/>
          </p:cNvSpPr>
          <p:nvPr>
            <p:ph type="sldNum" sz="quarter" idx="10"/>
          </p:nvPr>
        </p:nvSpPr>
        <p:spPr/>
        <p:txBody>
          <a:bodyPr/>
          <a:lstStyle/>
          <a:p>
            <a:fld id="{26237FA6-B01B-4AC4-B2C4-042E0C4FC130}" type="slidenum">
              <a:rPr lang="en-GB" smtClean="0"/>
              <a:pPr/>
              <a:t>‹Nr.›</a:t>
            </a:fld>
            <a:endParaRPr lang="en-GB"/>
          </a:p>
        </p:txBody>
      </p:sp>
      <p:sp>
        <p:nvSpPr>
          <p:cNvPr id="4" name="Footer Placeholder 3">
            <a:extLst>
              <a:ext uri="{FF2B5EF4-FFF2-40B4-BE49-F238E27FC236}">
                <a16:creationId xmlns:a16="http://schemas.microsoft.com/office/drawing/2014/main" id="{F729B70A-51E3-4EE2-978E-F6469D17D2C8}"/>
              </a:ext>
            </a:extLst>
          </p:cNvPr>
          <p:cNvSpPr>
            <a:spLocks noGrp="1"/>
          </p:cNvSpPr>
          <p:nvPr>
            <p:ph type="ftr" sz="quarter" idx="11"/>
          </p:nvPr>
        </p:nvSpPr>
        <p:spPr/>
        <p:txBody>
          <a:bodyPr/>
          <a:lstStyle/>
          <a:p>
            <a:endParaRPr lang="en-GB" dirty="0"/>
          </a:p>
        </p:txBody>
      </p:sp>
      <p:sp>
        <p:nvSpPr>
          <p:cNvPr id="5" name="Content Placeholder 3">
            <a:extLst>
              <a:ext uri="{FF2B5EF4-FFF2-40B4-BE49-F238E27FC236}">
                <a16:creationId xmlns:a16="http://schemas.microsoft.com/office/drawing/2014/main" id="{F522F79E-F62F-47D4-8911-A8A77DB74A4B}"/>
              </a:ext>
            </a:extLst>
          </p:cNvPr>
          <p:cNvSpPr>
            <a:spLocks noGrp="1"/>
          </p:cNvSpPr>
          <p:nvPr>
            <p:ph sz="quarter" idx="15" hasCustomPrompt="1"/>
          </p:nvPr>
        </p:nvSpPr>
        <p:spPr>
          <a:xfrm>
            <a:off x="4708526" y="1495425"/>
            <a:ext cx="3895725" cy="3240087"/>
          </a:xfrm>
          <a:prstGeom prst="rect">
            <a:avLst/>
          </a:prstGeom>
        </p:spPr>
        <p:txBody>
          <a:bodyPr/>
          <a:lstStyle>
            <a:lvl1pPr>
              <a:spcAft>
                <a:spcPts val="800"/>
              </a:spcAft>
              <a:defRPr sz="1600"/>
            </a:lvl1pPr>
            <a:lvl2pPr>
              <a:spcAft>
                <a:spcPts val="800"/>
              </a:spcAft>
              <a:defRPr sz="1800"/>
            </a:lvl2pPr>
            <a:lvl3pPr>
              <a:spcAft>
                <a:spcPts val="800"/>
              </a:spcAft>
              <a:defRPr sz="1600"/>
            </a:lvl3pPr>
            <a:lvl4pPr>
              <a:spcAft>
                <a:spcPts val="800"/>
              </a:spcAft>
              <a:defRPr sz="1600"/>
            </a:lvl4pPr>
            <a:lvl5pPr>
              <a:spcAft>
                <a:spcPts val="800"/>
              </a:spcAft>
              <a:defRPr sz="1400"/>
            </a:lvl5pPr>
            <a:lvl6pPr>
              <a:spcAft>
                <a:spcPts val="800"/>
              </a:spcAft>
              <a:defRPr sz="1600"/>
            </a:lvl6pPr>
            <a:lvl7pPr>
              <a:spcAft>
                <a:spcPts val="800"/>
              </a:spcAft>
              <a:defRPr sz="1600"/>
            </a:lvl7pPr>
            <a:lvl8pPr>
              <a:spcAft>
                <a:spcPts val="800"/>
              </a:spcAft>
              <a:defRPr sz="1600"/>
            </a:lvl8pPr>
            <a:lvl9pPr>
              <a:spcAft>
                <a:spcPts val="800"/>
              </a:spcAft>
              <a:defRPr sz="1400"/>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
        <p:nvSpPr>
          <p:cNvPr id="6" name="Content Placeholder 3">
            <a:extLst>
              <a:ext uri="{FF2B5EF4-FFF2-40B4-BE49-F238E27FC236}">
                <a16:creationId xmlns:a16="http://schemas.microsoft.com/office/drawing/2014/main" id="{01F88455-1BBD-41F7-9C9E-2D9024117D46}"/>
              </a:ext>
            </a:extLst>
          </p:cNvPr>
          <p:cNvSpPr>
            <a:spLocks noGrp="1"/>
          </p:cNvSpPr>
          <p:nvPr>
            <p:ph sz="quarter" idx="16" hasCustomPrompt="1"/>
          </p:nvPr>
        </p:nvSpPr>
        <p:spPr>
          <a:xfrm>
            <a:off x="566738" y="1495425"/>
            <a:ext cx="3895344" cy="3240087"/>
          </a:xfrm>
          <a:prstGeom prst="rect">
            <a:avLst/>
          </a:prstGeom>
        </p:spPr>
        <p:txBody>
          <a:bodyPr>
            <a:noAutofit/>
          </a:bodyPr>
          <a:lstStyle>
            <a:lvl1pPr>
              <a:spcAft>
                <a:spcPts val="800"/>
              </a:spcAft>
              <a:defRPr sz="1600"/>
            </a:lvl1pPr>
            <a:lvl2pPr>
              <a:spcAft>
                <a:spcPts val="800"/>
              </a:spcAft>
              <a:defRPr sz="1800"/>
            </a:lvl2pPr>
            <a:lvl3pPr>
              <a:spcAft>
                <a:spcPts val="800"/>
              </a:spcAft>
              <a:defRPr sz="1600"/>
            </a:lvl3pPr>
            <a:lvl4pPr>
              <a:spcAft>
                <a:spcPts val="800"/>
              </a:spcAft>
              <a:defRPr sz="1600"/>
            </a:lvl4pPr>
            <a:lvl5pPr>
              <a:spcAft>
                <a:spcPts val="800"/>
              </a:spcAft>
              <a:defRPr sz="1400"/>
            </a:lvl5pPr>
            <a:lvl6pPr>
              <a:spcAft>
                <a:spcPts val="800"/>
              </a:spcAft>
              <a:defRPr sz="1600"/>
            </a:lvl6pPr>
            <a:lvl7pPr>
              <a:spcAft>
                <a:spcPts val="800"/>
              </a:spcAft>
              <a:defRPr sz="1600"/>
            </a:lvl7pPr>
            <a:lvl8pPr>
              <a:spcAft>
                <a:spcPts val="800"/>
              </a:spcAft>
              <a:defRPr sz="1600"/>
            </a:lvl8pPr>
            <a:lvl9pPr>
              <a:spcAft>
                <a:spcPts val="800"/>
              </a:spcAft>
              <a:defRPr sz="1400"/>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4542108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eakers 2">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gray">
          <a:xfrm>
            <a:off x="566738" y="633626"/>
            <a:ext cx="3630610" cy="453600"/>
          </a:xfrm>
          <a:prstGeom prst="rect">
            <a:avLst/>
          </a:prstGeom>
        </p:spPr>
        <p:txBody>
          <a:bodyPr vert="horz" lIns="0" tIns="0" rIns="0" bIns="0" rtlCol="0" anchor="t" anchorCtr="0">
            <a:noAutofit/>
          </a:bodyPr>
          <a:lstStyle>
            <a:lvl1pPr>
              <a:defRPr/>
            </a:lvl1pPr>
          </a:lstStyle>
          <a:p>
            <a:r>
              <a:rPr lang="en-US" dirty="0"/>
              <a:t>Speakers</a:t>
            </a:r>
            <a:endParaRPr lang="en-AU" dirty="0"/>
          </a:p>
        </p:txBody>
      </p:sp>
      <p:sp>
        <p:nvSpPr>
          <p:cNvPr id="38" name="Picture Placeholder 3"/>
          <p:cNvSpPr>
            <a:spLocks noGrp="1" noChangeAspect="1"/>
          </p:cNvSpPr>
          <p:nvPr>
            <p:ph type="pic" sz="quarter" idx="11" hasCustomPrompt="1"/>
          </p:nvPr>
        </p:nvSpPr>
        <p:spPr>
          <a:xfrm>
            <a:off x="570892" y="1506020"/>
            <a:ext cx="953959" cy="1188720"/>
          </a:xfrm>
          <a:solidFill>
            <a:srgbClr val="F1F2F2"/>
          </a:solidFill>
        </p:spPr>
        <p:txBody>
          <a:bodyPr>
            <a:noAutofit/>
          </a:bodyPr>
          <a:lstStyle>
            <a:lvl1pPr>
              <a:defRPr sz="900"/>
            </a:lvl1pPr>
          </a:lstStyle>
          <a:p>
            <a:r>
              <a:rPr lang="en-US" dirty="0"/>
              <a:t>click icon to add picture</a:t>
            </a:r>
            <a:endParaRPr lang="en-GB" dirty="0"/>
          </a:p>
        </p:txBody>
      </p:sp>
      <p:sp>
        <p:nvSpPr>
          <p:cNvPr id="39" name="Text Placeholder 9"/>
          <p:cNvSpPr>
            <a:spLocks noGrp="1"/>
          </p:cNvSpPr>
          <p:nvPr>
            <p:ph type="body" sz="quarter" idx="12" hasCustomPrompt="1"/>
          </p:nvPr>
        </p:nvSpPr>
        <p:spPr>
          <a:xfrm>
            <a:off x="570892" y="2805549"/>
            <a:ext cx="120808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40" name="Picture Placeholder 3"/>
          <p:cNvSpPr>
            <a:spLocks noGrp="1" noChangeAspect="1"/>
          </p:cNvSpPr>
          <p:nvPr>
            <p:ph type="pic" sz="quarter" idx="13" hasCustomPrompt="1"/>
          </p:nvPr>
        </p:nvSpPr>
        <p:spPr>
          <a:xfrm>
            <a:off x="2557798" y="1506020"/>
            <a:ext cx="953959" cy="1188720"/>
          </a:xfrm>
          <a:solidFill>
            <a:srgbClr val="F1F2F2"/>
          </a:solidFill>
        </p:spPr>
        <p:txBody>
          <a:bodyPr>
            <a:no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41" name="Text Placeholder 9"/>
          <p:cNvSpPr>
            <a:spLocks noGrp="1"/>
          </p:cNvSpPr>
          <p:nvPr>
            <p:ph type="body" sz="quarter" idx="14" hasCustomPrompt="1"/>
          </p:nvPr>
        </p:nvSpPr>
        <p:spPr>
          <a:xfrm>
            <a:off x="2557798" y="2805549"/>
            <a:ext cx="120808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pic>
        <p:nvPicPr>
          <p:cNvPr id="9" name="Picture 8" descr="Background pattern&#10;&#10;Description automatically generated">
            <a:extLst>
              <a:ext uri="{FF2B5EF4-FFF2-40B4-BE49-F238E27FC236}">
                <a16:creationId xmlns:a16="http://schemas.microsoft.com/office/drawing/2014/main" id="{4D065044-92A9-4332-A049-B0500A6BF41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000" r="1"/>
          <a:stretch/>
        </p:blipFill>
        <p:spPr>
          <a:xfrm>
            <a:off x="4572000" y="0"/>
            <a:ext cx="4571999" cy="5143500"/>
          </a:xfrm>
          <a:prstGeom prst="rect">
            <a:avLst/>
          </a:prstGeom>
        </p:spPr>
      </p:pic>
    </p:spTree>
    <p:extLst>
      <p:ext uri="{BB962C8B-B14F-4D97-AF65-F5344CB8AC3E}">
        <p14:creationId xmlns:p14="http://schemas.microsoft.com/office/powerpoint/2010/main" val="2271856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6C11A-DFCE-4ED2-9EC8-91C0124BE59A}"/>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7BA6FB78-EF6E-4F2B-B503-A04637F2E7BA}"/>
              </a:ext>
            </a:extLst>
          </p:cNvPr>
          <p:cNvSpPr>
            <a:spLocks noGrp="1"/>
          </p:cNvSpPr>
          <p:nvPr>
            <p:ph type="sldNum" sz="quarter" idx="10"/>
          </p:nvPr>
        </p:nvSpPr>
        <p:spPr/>
        <p:txBody>
          <a:bodyPr/>
          <a:lstStyle/>
          <a:p>
            <a:fld id="{26237FA6-B01B-4AC4-B2C4-042E0C4FC130}" type="slidenum">
              <a:rPr lang="en-GB" smtClean="0"/>
              <a:pPr/>
              <a:t>‹Nr.›</a:t>
            </a:fld>
            <a:endParaRPr lang="en-GB"/>
          </a:p>
        </p:txBody>
      </p:sp>
      <p:sp>
        <p:nvSpPr>
          <p:cNvPr id="4" name="Footer Placeholder 3">
            <a:extLst>
              <a:ext uri="{FF2B5EF4-FFF2-40B4-BE49-F238E27FC236}">
                <a16:creationId xmlns:a16="http://schemas.microsoft.com/office/drawing/2014/main" id="{8E30CFE1-A61B-43F7-8B48-245ADF457E2C}"/>
              </a:ext>
            </a:extLst>
          </p:cNvPr>
          <p:cNvSpPr>
            <a:spLocks noGrp="1"/>
          </p:cNvSpPr>
          <p:nvPr>
            <p:ph type="ftr" sz="quarter" idx="11"/>
          </p:nvPr>
        </p:nvSpPr>
        <p:spPr/>
        <p:txBody>
          <a:bodyPr/>
          <a:lstStyle/>
          <a:p>
            <a:endParaRPr lang="en-GB" dirty="0"/>
          </a:p>
        </p:txBody>
      </p:sp>
      <p:sp>
        <p:nvSpPr>
          <p:cNvPr id="5" name="Content Placeholder 3">
            <a:extLst>
              <a:ext uri="{FF2B5EF4-FFF2-40B4-BE49-F238E27FC236}">
                <a16:creationId xmlns:a16="http://schemas.microsoft.com/office/drawing/2014/main" id="{478C7B6C-A49D-49C5-83C4-A641BAD16F83}"/>
              </a:ext>
            </a:extLst>
          </p:cNvPr>
          <p:cNvSpPr>
            <a:spLocks noGrp="1"/>
          </p:cNvSpPr>
          <p:nvPr>
            <p:ph sz="quarter" idx="12" hasCustomPrompt="1"/>
          </p:nvPr>
        </p:nvSpPr>
        <p:spPr>
          <a:xfrm>
            <a:off x="6135371" y="1495424"/>
            <a:ext cx="2468880" cy="3240088"/>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18pt</a:t>
            </a:r>
            <a:r>
              <a:rPr lang="en-US" dirty="0"/>
              <a:t>)</a:t>
            </a:r>
          </a:p>
          <a:p>
            <a:pPr lvl="7"/>
            <a:r>
              <a:rPr lang="en-US" dirty="0"/>
              <a:t>Alpha Bullet 1 (Arial </a:t>
            </a:r>
            <a:r>
              <a:rPr lang="en-US" dirty="0" err="1"/>
              <a:t>18pt</a:t>
            </a:r>
            <a:r>
              <a:rPr lang="en-US" dirty="0"/>
              <a:t>)</a:t>
            </a:r>
          </a:p>
          <a:p>
            <a:pPr lvl="8"/>
            <a:r>
              <a:rPr lang="en-US" dirty="0"/>
              <a:t>Alpha Bullet 2 (</a:t>
            </a:r>
            <a:r>
              <a:rPr lang="en-US" dirty="0" err="1"/>
              <a:t>16pt</a:t>
            </a:r>
            <a:r>
              <a:rPr lang="en-US" dirty="0"/>
              <a:t>)</a:t>
            </a:r>
            <a:endParaRPr lang="en-AU" dirty="0"/>
          </a:p>
        </p:txBody>
      </p:sp>
      <p:sp>
        <p:nvSpPr>
          <p:cNvPr id="6" name="Content Placeholder 8">
            <a:extLst>
              <a:ext uri="{FF2B5EF4-FFF2-40B4-BE49-F238E27FC236}">
                <a16:creationId xmlns:a16="http://schemas.microsoft.com/office/drawing/2014/main" id="{E1E59ADA-58CE-47FB-9507-ECDA62B62B19}"/>
              </a:ext>
            </a:extLst>
          </p:cNvPr>
          <p:cNvSpPr>
            <a:spLocks noGrp="1"/>
          </p:cNvSpPr>
          <p:nvPr>
            <p:ph sz="quarter" idx="15" hasCustomPrompt="1"/>
          </p:nvPr>
        </p:nvSpPr>
        <p:spPr>
          <a:xfrm>
            <a:off x="3351054" y="1495425"/>
            <a:ext cx="2468880" cy="3240088"/>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18pt</a:t>
            </a:r>
            <a:r>
              <a:rPr lang="en-US" dirty="0"/>
              <a:t>)</a:t>
            </a:r>
          </a:p>
          <a:p>
            <a:pPr lvl="7"/>
            <a:r>
              <a:rPr lang="en-US" dirty="0"/>
              <a:t>Alpha Bullet 1 (Arial </a:t>
            </a:r>
            <a:r>
              <a:rPr lang="en-US" dirty="0" err="1"/>
              <a:t>18pt</a:t>
            </a:r>
            <a:r>
              <a:rPr lang="en-US" dirty="0"/>
              <a:t>)</a:t>
            </a:r>
          </a:p>
          <a:p>
            <a:pPr lvl="8"/>
            <a:r>
              <a:rPr lang="en-US" dirty="0"/>
              <a:t>Alpha Bullet 2 (</a:t>
            </a:r>
            <a:r>
              <a:rPr lang="en-US" dirty="0" err="1"/>
              <a:t>16pt</a:t>
            </a:r>
            <a:r>
              <a:rPr lang="en-US" dirty="0"/>
              <a:t>)</a:t>
            </a:r>
            <a:endParaRPr lang="en-AU" dirty="0"/>
          </a:p>
        </p:txBody>
      </p:sp>
      <p:sp>
        <p:nvSpPr>
          <p:cNvPr id="7" name="Content Placeholder 3">
            <a:extLst>
              <a:ext uri="{FF2B5EF4-FFF2-40B4-BE49-F238E27FC236}">
                <a16:creationId xmlns:a16="http://schemas.microsoft.com/office/drawing/2014/main" id="{6CD1775A-730C-4282-AD7C-23B7FABF715B}"/>
              </a:ext>
            </a:extLst>
          </p:cNvPr>
          <p:cNvSpPr>
            <a:spLocks noGrp="1"/>
          </p:cNvSpPr>
          <p:nvPr>
            <p:ph sz="quarter" idx="16" hasCustomPrompt="1"/>
          </p:nvPr>
        </p:nvSpPr>
        <p:spPr>
          <a:xfrm>
            <a:off x="566738" y="1495425"/>
            <a:ext cx="2468880" cy="3240087"/>
          </a:xfrm>
          <a:prstGeom prst="rect">
            <a:avLst/>
          </a:prstGeom>
        </p:spPr>
        <p:txBody>
          <a:bodyPr>
            <a:noAutofit/>
          </a:bodyPr>
          <a:lstStyle>
            <a:lvl1pPr>
              <a:spcAft>
                <a:spcPts val="800"/>
              </a:spcAft>
              <a:defRPr sz="1600"/>
            </a:lvl1pPr>
            <a:lvl2pPr>
              <a:spcAft>
                <a:spcPts val="800"/>
              </a:spcAft>
              <a:defRPr sz="1800"/>
            </a:lvl2pPr>
            <a:lvl3pPr>
              <a:spcAft>
                <a:spcPts val="800"/>
              </a:spcAft>
              <a:defRPr sz="1600"/>
            </a:lvl3pPr>
            <a:lvl4pPr>
              <a:spcAft>
                <a:spcPts val="800"/>
              </a:spcAft>
              <a:defRPr sz="1600"/>
            </a:lvl4pPr>
            <a:lvl5pPr>
              <a:spcAft>
                <a:spcPts val="800"/>
              </a:spcAft>
              <a:defRPr sz="1400"/>
            </a:lvl5pPr>
            <a:lvl6pPr>
              <a:spcAft>
                <a:spcPts val="800"/>
              </a:spcAft>
              <a:defRPr sz="1600"/>
            </a:lvl6pPr>
            <a:lvl7pPr>
              <a:spcAft>
                <a:spcPts val="800"/>
              </a:spcAft>
              <a:defRPr sz="1600"/>
            </a:lvl7pPr>
            <a:lvl8pPr>
              <a:spcAft>
                <a:spcPts val="800"/>
              </a:spcAft>
              <a:defRPr sz="1600"/>
            </a:lvl8pPr>
            <a:lvl9pPr>
              <a:spcAft>
                <a:spcPts val="800"/>
              </a:spcAft>
              <a:defRPr sz="1400"/>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14210919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1/3 2/3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97D93-F195-4521-9D26-CAE94D7030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055906F-D10E-4FBD-A090-953DEDEA3A84}"/>
              </a:ext>
            </a:extLst>
          </p:cNvPr>
          <p:cNvSpPr>
            <a:spLocks noGrp="1"/>
          </p:cNvSpPr>
          <p:nvPr>
            <p:ph type="sldNum" sz="quarter" idx="10"/>
          </p:nvPr>
        </p:nvSpPr>
        <p:spPr/>
        <p:txBody>
          <a:bodyPr/>
          <a:lstStyle/>
          <a:p>
            <a:fld id="{26237FA6-B01B-4AC4-B2C4-042E0C4FC130}" type="slidenum">
              <a:rPr lang="en-GB" smtClean="0"/>
              <a:pPr/>
              <a:t>‹Nr.›</a:t>
            </a:fld>
            <a:endParaRPr lang="en-GB"/>
          </a:p>
        </p:txBody>
      </p:sp>
      <p:sp>
        <p:nvSpPr>
          <p:cNvPr id="4" name="Footer Placeholder 3">
            <a:extLst>
              <a:ext uri="{FF2B5EF4-FFF2-40B4-BE49-F238E27FC236}">
                <a16:creationId xmlns:a16="http://schemas.microsoft.com/office/drawing/2014/main" id="{1D399FF0-A1EA-421F-870D-3E6B861CC73F}"/>
              </a:ext>
            </a:extLst>
          </p:cNvPr>
          <p:cNvSpPr>
            <a:spLocks noGrp="1"/>
          </p:cNvSpPr>
          <p:nvPr>
            <p:ph type="ftr" sz="quarter" idx="11"/>
          </p:nvPr>
        </p:nvSpPr>
        <p:spPr/>
        <p:txBody>
          <a:bodyPr/>
          <a:lstStyle/>
          <a:p>
            <a:endParaRPr lang="en-GB" dirty="0"/>
          </a:p>
        </p:txBody>
      </p:sp>
      <p:sp>
        <p:nvSpPr>
          <p:cNvPr id="5" name="Content Placeholder 3">
            <a:extLst>
              <a:ext uri="{FF2B5EF4-FFF2-40B4-BE49-F238E27FC236}">
                <a16:creationId xmlns:a16="http://schemas.microsoft.com/office/drawing/2014/main" id="{54F8D4C3-4345-481B-8C90-FBED352E30D8}"/>
              </a:ext>
            </a:extLst>
          </p:cNvPr>
          <p:cNvSpPr>
            <a:spLocks noGrp="1"/>
          </p:cNvSpPr>
          <p:nvPr>
            <p:ph sz="quarter" idx="12" hasCustomPrompt="1"/>
          </p:nvPr>
        </p:nvSpPr>
        <p:spPr>
          <a:xfrm>
            <a:off x="566738" y="1495425"/>
            <a:ext cx="2485176" cy="3240087"/>
          </a:xfrm>
          <a:prstGeom prst="rect">
            <a:avLst/>
          </a:prstGeom>
        </p:spPr>
        <p:txBody>
          <a:bodyPr/>
          <a:lstStyle>
            <a:lvl1pPr>
              <a:defRPr/>
            </a:lvl1pPr>
            <a:lvl3pPr>
              <a:defRPr/>
            </a:lvl3pPr>
            <a:lvl6pPr>
              <a:defRPr/>
            </a:lvl6pPr>
          </a:lstStyle>
          <a:p>
            <a:pPr lvl="0"/>
            <a:r>
              <a:rPr lang="en-US" dirty="0"/>
              <a:t>Body Text (Arial </a:t>
            </a:r>
            <a:r>
              <a:rPr lang="en-US" dirty="0" err="1"/>
              <a:t>16pt</a:t>
            </a:r>
            <a:r>
              <a:rPr lang="en-US" dirty="0"/>
              <a:t>)</a:t>
            </a:r>
          </a:p>
          <a:p>
            <a:pPr lvl="1"/>
            <a:r>
              <a:rPr lang="en-US" dirty="0"/>
              <a:t>Heading 1</a:t>
            </a:r>
          </a:p>
          <a:p>
            <a:pPr lvl="2"/>
            <a:r>
              <a:rPr lang="en-US" dirty="0"/>
              <a:t>Bullet 1 (Arial </a:t>
            </a:r>
            <a:r>
              <a:rPr lang="en-US" dirty="0" err="1"/>
              <a:t>16pt</a:t>
            </a:r>
            <a:r>
              <a:rPr lang="en-US" dirty="0"/>
              <a:t>)</a:t>
            </a:r>
          </a:p>
          <a:p>
            <a:pPr lvl="3"/>
            <a:r>
              <a:rPr lang="en-US" dirty="0"/>
              <a:t>Bullet 2</a:t>
            </a:r>
          </a:p>
          <a:p>
            <a:pPr lvl="4"/>
            <a:r>
              <a:rPr lang="en-US" dirty="0"/>
              <a:t>Bullet 3</a:t>
            </a:r>
          </a:p>
          <a:p>
            <a:pPr lvl="5"/>
            <a:r>
              <a:rPr lang="en-US" dirty="0"/>
              <a:t>Heading 2 (Arial </a:t>
            </a:r>
            <a:r>
              <a:rPr lang="en-US" dirty="0" err="1"/>
              <a:t>16pt</a:t>
            </a:r>
            <a:r>
              <a:rPr lang="en-US" dirty="0"/>
              <a:t>)</a:t>
            </a:r>
          </a:p>
          <a:p>
            <a:pPr lvl="6"/>
            <a:r>
              <a:rPr lang="en-US" dirty="0"/>
              <a:t>Number Bullet</a:t>
            </a:r>
          </a:p>
          <a:p>
            <a:pPr lvl="7"/>
            <a:r>
              <a:rPr lang="en-US" dirty="0"/>
              <a:t>Alpha Bullet 1</a:t>
            </a:r>
          </a:p>
          <a:p>
            <a:pPr lvl="8"/>
            <a:r>
              <a:rPr lang="en-US" dirty="0"/>
              <a:t>Alpha Bullet 2</a:t>
            </a:r>
            <a:endParaRPr lang="en-AU" dirty="0"/>
          </a:p>
        </p:txBody>
      </p:sp>
      <p:sp>
        <p:nvSpPr>
          <p:cNvPr id="6" name="Content Placeholder 3">
            <a:extLst>
              <a:ext uri="{FF2B5EF4-FFF2-40B4-BE49-F238E27FC236}">
                <a16:creationId xmlns:a16="http://schemas.microsoft.com/office/drawing/2014/main" id="{8EFC1726-A40C-428C-AEBB-817E624FAFAC}"/>
              </a:ext>
            </a:extLst>
          </p:cNvPr>
          <p:cNvSpPr>
            <a:spLocks noGrp="1"/>
          </p:cNvSpPr>
          <p:nvPr>
            <p:ph sz="quarter" idx="13" hasCustomPrompt="1"/>
          </p:nvPr>
        </p:nvSpPr>
        <p:spPr>
          <a:xfrm>
            <a:off x="3352800" y="1495425"/>
            <a:ext cx="5251451" cy="3240087"/>
          </a:xfrm>
          <a:prstGeom prst="rect">
            <a:avLst/>
          </a:prstGeom>
        </p:spPr>
        <p:txBody>
          <a:bodyPr/>
          <a:lstStyle>
            <a:lvl1pPr>
              <a:defRPr/>
            </a:lvl1pPr>
            <a:lvl3pPr>
              <a:defRPr/>
            </a:lvl3pPr>
            <a:lvl4pPr>
              <a:defRPr/>
            </a:lvl4pPr>
            <a:lvl5pPr>
              <a:defRPr/>
            </a:lvl5pPr>
            <a:lvl6pPr>
              <a:defRPr/>
            </a:lvl6pPr>
            <a:lvl7pPr>
              <a:defRPr/>
            </a:lvl7pPr>
            <a:lvl8pPr>
              <a:defRPr/>
            </a:lvl8pPr>
            <a:lvl9pPr>
              <a:defRPr/>
            </a:lvl9pPr>
          </a:lstStyle>
          <a:p>
            <a:pPr lvl="0"/>
            <a:r>
              <a:rPr lang="en-US" dirty="0"/>
              <a:t>Body Text (Arial </a:t>
            </a:r>
            <a:r>
              <a:rPr lang="en-US" dirty="0" err="1"/>
              <a:t>16pt</a:t>
            </a:r>
            <a:r>
              <a:rPr lang="en-US" dirty="0"/>
              <a:t>)</a:t>
            </a:r>
          </a:p>
          <a:p>
            <a:pPr lvl="1"/>
            <a:r>
              <a:rPr lang="en-US" dirty="0"/>
              <a:t>Heading 1 </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24036835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6" name="Picture Placeholder 3">
            <a:extLst>
              <a:ext uri="{FF2B5EF4-FFF2-40B4-BE49-F238E27FC236}">
                <a16:creationId xmlns:a16="http://schemas.microsoft.com/office/drawing/2014/main" id="{C5D9DB50-E633-474F-A169-3689C55E2885}"/>
              </a:ext>
            </a:extLst>
          </p:cNvPr>
          <p:cNvSpPr>
            <a:spLocks noGrp="1"/>
          </p:cNvSpPr>
          <p:nvPr>
            <p:ph type="pic" sz="quarter" idx="23" hasCustomPrompt="1"/>
          </p:nvPr>
        </p:nvSpPr>
        <p:spPr>
          <a:xfrm>
            <a:off x="6012160" y="0"/>
            <a:ext cx="3131840" cy="5143500"/>
          </a:xfrm>
          <a:prstGeom prst="rect">
            <a:avLst/>
          </a:prstGeom>
        </p:spPr>
        <p:txBody>
          <a:bodyPr>
            <a:normAutofit/>
          </a:bodyPr>
          <a:lstStyle>
            <a:lvl1pPr>
              <a:defRPr sz="1000"/>
            </a:lvl1pPr>
          </a:lstStyle>
          <a:p>
            <a:r>
              <a:rPr lang="en-GB" dirty="0"/>
              <a:t> </a:t>
            </a:r>
          </a:p>
        </p:txBody>
      </p:sp>
      <p:sp>
        <p:nvSpPr>
          <p:cNvPr id="2" name="Title 1">
            <a:extLst>
              <a:ext uri="{FF2B5EF4-FFF2-40B4-BE49-F238E27FC236}">
                <a16:creationId xmlns:a16="http://schemas.microsoft.com/office/drawing/2014/main" id="{01799CA5-2BA1-4C62-B88C-5EAA7E7B8D5F}"/>
              </a:ext>
            </a:extLst>
          </p:cNvPr>
          <p:cNvSpPr>
            <a:spLocks noGrp="1"/>
          </p:cNvSpPr>
          <p:nvPr>
            <p:ph type="title" hasCustomPrompt="1"/>
          </p:nvPr>
        </p:nvSpPr>
        <p:spPr>
          <a:xfrm>
            <a:off x="566738" y="635531"/>
            <a:ext cx="4727448" cy="411480"/>
          </a:xfrm>
        </p:spPr>
        <p:txBody>
          <a:bodyPr/>
          <a:lstStyle>
            <a:lvl1pPr>
              <a:defRPr/>
            </a:lvl1pPr>
          </a:lstStyle>
          <a:p>
            <a:r>
              <a:rPr lang="en-US" dirty="0"/>
              <a:t>Click to edit heading</a:t>
            </a:r>
            <a:endParaRPr lang="en-GB" dirty="0"/>
          </a:p>
        </p:txBody>
      </p:sp>
      <p:sp>
        <p:nvSpPr>
          <p:cNvPr id="3" name="Slide Number Placeholder 2">
            <a:extLst>
              <a:ext uri="{FF2B5EF4-FFF2-40B4-BE49-F238E27FC236}">
                <a16:creationId xmlns:a16="http://schemas.microsoft.com/office/drawing/2014/main" id="{1AF7B0A5-05A7-4244-A474-BA8DDEDAFA28}"/>
              </a:ext>
            </a:extLst>
          </p:cNvPr>
          <p:cNvSpPr>
            <a:spLocks noGrp="1"/>
          </p:cNvSpPr>
          <p:nvPr>
            <p:ph type="sldNum" sz="quarter" idx="10"/>
          </p:nvPr>
        </p:nvSpPr>
        <p:spPr/>
        <p:txBody>
          <a:bodyPr/>
          <a:lstStyle/>
          <a:p>
            <a:fld id="{26237FA6-B01B-4AC4-B2C4-042E0C4FC130}" type="slidenum">
              <a:rPr lang="en-GB" smtClean="0"/>
              <a:pPr/>
              <a:t>‹Nr.›</a:t>
            </a:fld>
            <a:endParaRPr lang="en-GB"/>
          </a:p>
        </p:txBody>
      </p:sp>
      <p:sp>
        <p:nvSpPr>
          <p:cNvPr id="4" name="Footer Placeholder 3">
            <a:extLst>
              <a:ext uri="{FF2B5EF4-FFF2-40B4-BE49-F238E27FC236}">
                <a16:creationId xmlns:a16="http://schemas.microsoft.com/office/drawing/2014/main" id="{D2408528-8D25-46E9-AA0D-DC2723542F79}"/>
              </a:ext>
            </a:extLst>
          </p:cNvPr>
          <p:cNvSpPr>
            <a:spLocks noGrp="1"/>
          </p:cNvSpPr>
          <p:nvPr>
            <p:ph type="ftr" sz="quarter" idx="11"/>
          </p:nvPr>
        </p:nvSpPr>
        <p:spPr>
          <a:xfrm>
            <a:off x="566739" y="4849813"/>
            <a:ext cx="4727448" cy="198437"/>
          </a:xfrm>
        </p:spPr>
        <p:txBody>
          <a:bodyPr/>
          <a:lstStyle/>
          <a:p>
            <a:endParaRPr lang="en-GB" dirty="0"/>
          </a:p>
        </p:txBody>
      </p:sp>
      <p:sp>
        <p:nvSpPr>
          <p:cNvPr id="5" name="Content Placeholder 3">
            <a:extLst>
              <a:ext uri="{FF2B5EF4-FFF2-40B4-BE49-F238E27FC236}">
                <a16:creationId xmlns:a16="http://schemas.microsoft.com/office/drawing/2014/main" id="{FD50A91B-AE39-45E9-863C-51598B7A8E5A}"/>
              </a:ext>
            </a:extLst>
          </p:cNvPr>
          <p:cNvSpPr>
            <a:spLocks noGrp="1"/>
          </p:cNvSpPr>
          <p:nvPr>
            <p:ph sz="quarter" idx="12" hasCustomPrompt="1"/>
          </p:nvPr>
        </p:nvSpPr>
        <p:spPr>
          <a:xfrm>
            <a:off x="566738" y="1495425"/>
            <a:ext cx="4724268" cy="3240087"/>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10667366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2/3 1/3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C5D1F-1B32-4686-BC04-D26A519F12D9}"/>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155894C9-45DB-49B5-9CD6-8417017A4C97}"/>
              </a:ext>
            </a:extLst>
          </p:cNvPr>
          <p:cNvSpPr>
            <a:spLocks noGrp="1"/>
          </p:cNvSpPr>
          <p:nvPr>
            <p:ph type="sldNum" sz="quarter" idx="10"/>
          </p:nvPr>
        </p:nvSpPr>
        <p:spPr/>
        <p:txBody>
          <a:bodyPr/>
          <a:lstStyle/>
          <a:p>
            <a:fld id="{26237FA6-B01B-4AC4-B2C4-042E0C4FC130}" type="slidenum">
              <a:rPr lang="en-GB" smtClean="0"/>
              <a:pPr/>
              <a:t>‹Nr.›</a:t>
            </a:fld>
            <a:endParaRPr lang="en-GB"/>
          </a:p>
        </p:txBody>
      </p:sp>
      <p:sp>
        <p:nvSpPr>
          <p:cNvPr id="4" name="Footer Placeholder 3">
            <a:extLst>
              <a:ext uri="{FF2B5EF4-FFF2-40B4-BE49-F238E27FC236}">
                <a16:creationId xmlns:a16="http://schemas.microsoft.com/office/drawing/2014/main" id="{41E73C42-1864-4C56-9C13-A9B1AE4574FF}"/>
              </a:ext>
            </a:extLst>
          </p:cNvPr>
          <p:cNvSpPr>
            <a:spLocks noGrp="1"/>
          </p:cNvSpPr>
          <p:nvPr>
            <p:ph type="ftr" sz="quarter" idx="11"/>
          </p:nvPr>
        </p:nvSpPr>
        <p:spPr/>
        <p:txBody>
          <a:bodyPr/>
          <a:lstStyle/>
          <a:p>
            <a:endParaRPr lang="en-GB" dirty="0"/>
          </a:p>
        </p:txBody>
      </p:sp>
      <p:sp>
        <p:nvSpPr>
          <p:cNvPr id="5" name="Content Placeholder 3">
            <a:extLst>
              <a:ext uri="{FF2B5EF4-FFF2-40B4-BE49-F238E27FC236}">
                <a16:creationId xmlns:a16="http://schemas.microsoft.com/office/drawing/2014/main" id="{70ED4EA3-4F78-4A0A-AD56-E2C21EE81510}"/>
              </a:ext>
            </a:extLst>
          </p:cNvPr>
          <p:cNvSpPr>
            <a:spLocks noGrp="1"/>
          </p:cNvSpPr>
          <p:nvPr>
            <p:ph sz="quarter" idx="12" hasCustomPrompt="1"/>
          </p:nvPr>
        </p:nvSpPr>
        <p:spPr>
          <a:xfrm>
            <a:off x="566738" y="1495425"/>
            <a:ext cx="5224461" cy="3240087"/>
          </a:xfrm>
          <a:prstGeom prst="rect">
            <a:avLst/>
          </a:prstGeo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
        <p:nvSpPr>
          <p:cNvPr id="6" name="Content Placeholder 3">
            <a:extLst>
              <a:ext uri="{FF2B5EF4-FFF2-40B4-BE49-F238E27FC236}">
                <a16:creationId xmlns:a16="http://schemas.microsoft.com/office/drawing/2014/main" id="{B8DC5393-A634-469C-BBB3-F1E6BFFDA54D}"/>
              </a:ext>
            </a:extLst>
          </p:cNvPr>
          <p:cNvSpPr>
            <a:spLocks noGrp="1"/>
          </p:cNvSpPr>
          <p:nvPr>
            <p:ph sz="quarter" idx="13" hasCustomPrompt="1"/>
          </p:nvPr>
        </p:nvSpPr>
        <p:spPr>
          <a:xfrm>
            <a:off x="6076213" y="1495425"/>
            <a:ext cx="2528038" cy="3240087"/>
          </a:xfrm>
          <a:prstGeom prst="rect">
            <a:avLst/>
          </a:prstGeom>
        </p:spPr>
        <p:txBody>
          <a:bodyPr/>
          <a:lstStyle>
            <a:lvl1pPr>
              <a:defRPr/>
            </a:lvl1pPr>
            <a:lvl3pPr>
              <a:defRPr/>
            </a:lvl3pPr>
            <a:lvl6pPr>
              <a:defRPr/>
            </a:lvl6pPr>
          </a:lstStyle>
          <a:p>
            <a:pPr lvl="0"/>
            <a:r>
              <a:rPr lang="en-US" dirty="0"/>
              <a:t>Body Text (Arial </a:t>
            </a:r>
            <a:r>
              <a:rPr lang="en-US" dirty="0" err="1"/>
              <a:t>16pt</a:t>
            </a:r>
            <a:r>
              <a:rPr lang="en-US" dirty="0"/>
              <a:t>)</a:t>
            </a:r>
          </a:p>
          <a:p>
            <a:pPr lvl="1"/>
            <a:r>
              <a:rPr lang="en-US" dirty="0"/>
              <a:t>Heading 1</a:t>
            </a:r>
          </a:p>
          <a:p>
            <a:pPr lvl="2"/>
            <a:r>
              <a:rPr lang="en-US" dirty="0"/>
              <a:t>Bullet 1 (Arial </a:t>
            </a:r>
            <a:r>
              <a:rPr lang="en-US" dirty="0" err="1"/>
              <a:t>16pt</a:t>
            </a:r>
            <a:r>
              <a:rPr lang="en-US" dirty="0"/>
              <a:t>)</a:t>
            </a:r>
          </a:p>
          <a:p>
            <a:pPr lvl="3"/>
            <a:r>
              <a:rPr lang="en-US" dirty="0"/>
              <a:t>Bullet 2</a:t>
            </a:r>
          </a:p>
          <a:p>
            <a:pPr lvl="4"/>
            <a:r>
              <a:rPr lang="en-US" dirty="0"/>
              <a:t>Bullet 3</a:t>
            </a:r>
          </a:p>
          <a:p>
            <a:pPr lvl="5"/>
            <a:r>
              <a:rPr lang="en-US" dirty="0"/>
              <a:t>Heading 2 (Arial </a:t>
            </a:r>
            <a:r>
              <a:rPr lang="en-US" dirty="0" err="1"/>
              <a:t>16pt</a:t>
            </a:r>
            <a:r>
              <a:rPr lang="en-US" dirty="0"/>
              <a:t>)</a:t>
            </a:r>
          </a:p>
          <a:p>
            <a:pPr lvl="6"/>
            <a:r>
              <a:rPr lang="en-US" dirty="0"/>
              <a:t>Number Bullet</a:t>
            </a:r>
          </a:p>
          <a:p>
            <a:pPr lvl="7"/>
            <a:r>
              <a:rPr lang="en-US" dirty="0"/>
              <a:t>Alpha Bullet 1</a:t>
            </a:r>
          </a:p>
          <a:p>
            <a:pPr lvl="8"/>
            <a:r>
              <a:rPr lang="en-US" dirty="0"/>
              <a:t>Alpha Bullet 2</a:t>
            </a:r>
            <a:endParaRPr lang="en-AU" dirty="0"/>
          </a:p>
        </p:txBody>
      </p:sp>
    </p:spTree>
    <p:extLst>
      <p:ext uri="{BB962C8B-B14F-4D97-AF65-F5344CB8AC3E}">
        <p14:creationId xmlns:p14="http://schemas.microsoft.com/office/powerpoint/2010/main" val="5176421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s and tex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4F9D-A4E3-49C0-812F-A19D90B479A0}"/>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E5531B3-AAED-46C5-95EF-A976D9CAB9DD}"/>
              </a:ext>
            </a:extLst>
          </p:cNvPr>
          <p:cNvSpPr>
            <a:spLocks noGrp="1"/>
          </p:cNvSpPr>
          <p:nvPr>
            <p:ph type="sldNum" sz="quarter" idx="10"/>
          </p:nvPr>
        </p:nvSpPr>
        <p:spPr/>
        <p:txBody>
          <a:bodyPr/>
          <a:lstStyle/>
          <a:p>
            <a:fld id="{26237FA6-B01B-4AC4-B2C4-042E0C4FC130}" type="slidenum">
              <a:rPr lang="en-GB" smtClean="0"/>
              <a:pPr/>
              <a:t>‹Nr.›</a:t>
            </a:fld>
            <a:endParaRPr lang="en-GB"/>
          </a:p>
        </p:txBody>
      </p:sp>
      <p:sp>
        <p:nvSpPr>
          <p:cNvPr id="4" name="Footer Placeholder 3">
            <a:extLst>
              <a:ext uri="{FF2B5EF4-FFF2-40B4-BE49-F238E27FC236}">
                <a16:creationId xmlns:a16="http://schemas.microsoft.com/office/drawing/2014/main" id="{C6822C87-1E1F-4769-96B9-770FFC48291C}"/>
              </a:ext>
            </a:extLst>
          </p:cNvPr>
          <p:cNvSpPr>
            <a:spLocks noGrp="1"/>
          </p:cNvSpPr>
          <p:nvPr>
            <p:ph type="ftr" sz="quarter" idx="11"/>
          </p:nvPr>
        </p:nvSpPr>
        <p:spPr/>
        <p:txBody>
          <a:bodyPr/>
          <a:lstStyle/>
          <a:p>
            <a:endParaRPr lang="en-GB" dirty="0"/>
          </a:p>
        </p:txBody>
      </p:sp>
      <p:sp>
        <p:nvSpPr>
          <p:cNvPr id="5" name="Content Placeholder 3">
            <a:extLst>
              <a:ext uri="{FF2B5EF4-FFF2-40B4-BE49-F238E27FC236}">
                <a16:creationId xmlns:a16="http://schemas.microsoft.com/office/drawing/2014/main" id="{4548A637-6E5C-418A-8614-B1355919779C}"/>
              </a:ext>
            </a:extLst>
          </p:cNvPr>
          <p:cNvSpPr>
            <a:spLocks noGrp="1"/>
          </p:cNvSpPr>
          <p:nvPr>
            <p:ph sz="quarter" idx="12" hasCustomPrompt="1"/>
          </p:nvPr>
        </p:nvSpPr>
        <p:spPr>
          <a:xfrm>
            <a:off x="566738" y="1495425"/>
            <a:ext cx="4365301" cy="3240088"/>
          </a:xfrm>
          <a:prstGeom prst="rect">
            <a:avLst/>
          </a:prstGeom>
        </p:spPr>
        <p:txBody>
          <a:bodyPr/>
          <a:lstStyle>
            <a:lvl1pPr>
              <a:defRPr/>
            </a:lvl1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
        <p:nvSpPr>
          <p:cNvPr id="6" name="Content Placeholder 3">
            <a:extLst>
              <a:ext uri="{FF2B5EF4-FFF2-40B4-BE49-F238E27FC236}">
                <a16:creationId xmlns:a16="http://schemas.microsoft.com/office/drawing/2014/main" id="{695C9842-C7F7-409B-A8BD-6FC3B596968C}"/>
              </a:ext>
            </a:extLst>
          </p:cNvPr>
          <p:cNvSpPr>
            <a:spLocks noGrp="1"/>
          </p:cNvSpPr>
          <p:nvPr>
            <p:ph sz="quarter" idx="13" hasCustomPrompt="1"/>
          </p:nvPr>
        </p:nvSpPr>
        <p:spPr>
          <a:xfrm>
            <a:off x="5352653" y="1495425"/>
            <a:ext cx="3251598" cy="3240088"/>
          </a:xfrm>
          <a:prstGeom prst="rect">
            <a:avLst/>
          </a:prstGeo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vl6pPr>
              <a:spcAft>
                <a:spcPts val="800"/>
              </a:spcAft>
              <a:defRPr/>
            </a:lvl6pPr>
            <a:lvl7pPr>
              <a:spcAft>
                <a:spcPts val="800"/>
              </a:spcAft>
              <a:defRPr/>
            </a:lvl7pPr>
            <a:lvl8pPr>
              <a:spcAft>
                <a:spcPts val="800"/>
              </a:spcAft>
              <a:defRPr/>
            </a:lvl8pPr>
            <a:lvl9pPr>
              <a:spcAft>
                <a:spcPts val="800"/>
              </a:spcAft>
              <a:defRPr/>
            </a:lvl9pPr>
          </a:lstStyle>
          <a:p>
            <a:pPr lvl="0"/>
            <a:r>
              <a:rPr lang="en-US" dirty="0"/>
              <a:t>Body Text (Arial </a:t>
            </a:r>
            <a:r>
              <a:rPr lang="en-US" dirty="0" err="1"/>
              <a:t>16pt</a:t>
            </a:r>
            <a:r>
              <a:rPr lang="en-US" dirty="0"/>
              <a:t>)</a:t>
            </a:r>
          </a:p>
          <a:p>
            <a:pPr lvl="1"/>
            <a:r>
              <a:rPr lang="en-US" dirty="0"/>
              <a:t>Heading 1</a:t>
            </a:r>
          </a:p>
          <a:p>
            <a:pPr lvl="2"/>
            <a:r>
              <a:rPr lang="en-US" dirty="0"/>
              <a:t>Bullet 1 (Arial </a:t>
            </a:r>
            <a:r>
              <a:rPr lang="en-US" dirty="0" err="1"/>
              <a:t>16pt</a:t>
            </a:r>
            <a:r>
              <a:rPr lang="en-US" dirty="0"/>
              <a:t>)</a:t>
            </a:r>
          </a:p>
          <a:p>
            <a:pPr lvl="3"/>
            <a:r>
              <a:rPr lang="en-US" dirty="0"/>
              <a:t>Bullet 2</a:t>
            </a:r>
          </a:p>
          <a:p>
            <a:pPr lvl="4"/>
            <a:r>
              <a:rPr lang="en-US" dirty="0"/>
              <a:t>Bullet 3</a:t>
            </a:r>
          </a:p>
          <a:p>
            <a:pPr lvl="5"/>
            <a:r>
              <a:rPr lang="en-US" dirty="0"/>
              <a:t>Heading 2 (Arial </a:t>
            </a:r>
            <a:r>
              <a:rPr lang="en-US" dirty="0" err="1"/>
              <a:t>16pt</a:t>
            </a:r>
            <a:r>
              <a:rPr lang="en-US" dirty="0"/>
              <a:t>)</a:t>
            </a:r>
          </a:p>
          <a:p>
            <a:pPr lvl="6"/>
            <a:r>
              <a:rPr lang="en-US" dirty="0"/>
              <a:t>Number Bullet</a:t>
            </a:r>
          </a:p>
          <a:p>
            <a:pPr lvl="7"/>
            <a:r>
              <a:rPr lang="en-US" dirty="0"/>
              <a:t>Alpha Bullet 1</a:t>
            </a:r>
          </a:p>
          <a:p>
            <a:pPr lvl="8"/>
            <a:r>
              <a:rPr lang="en-US" dirty="0"/>
              <a:t>Alpha Bullet 2</a:t>
            </a:r>
            <a:endParaRPr lang="en-AU" dirty="0"/>
          </a:p>
        </p:txBody>
      </p:sp>
    </p:spTree>
    <p:extLst>
      <p:ext uri="{BB962C8B-B14F-4D97-AF65-F5344CB8AC3E}">
        <p14:creationId xmlns:p14="http://schemas.microsoft.com/office/powerpoint/2010/main" val="24041213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F8D47-174F-4693-AD52-883487C87994}"/>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81D451-8528-4ECE-9A7E-BF4B10438C12}"/>
              </a:ext>
            </a:extLst>
          </p:cNvPr>
          <p:cNvSpPr>
            <a:spLocks noGrp="1"/>
          </p:cNvSpPr>
          <p:nvPr>
            <p:ph type="sldNum" sz="quarter" idx="10"/>
          </p:nvPr>
        </p:nvSpPr>
        <p:spPr/>
        <p:txBody>
          <a:bodyPr/>
          <a:lstStyle/>
          <a:p>
            <a:fld id="{26237FA6-B01B-4AC4-B2C4-042E0C4FC130}" type="slidenum">
              <a:rPr lang="en-GB" smtClean="0"/>
              <a:pPr/>
              <a:t>‹Nr.›</a:t>
            </a:fld>
            <a:endParaRPr lang="en-GB"/>
          </a:p>
        </p:txBody>
      </p:sp>
      <p:sp>
        <p:nvSpPr>
          <p:cNvPr id="4" name="Footer Placeholder 3">
            <a:extLst>
              <a:ext uri="{FF2B5EF4-FFF2-40B4-BE49-F238E27FC236}">
                <a16:creationId xmlns:a16="http://schemas.microsoft.com/office/drawing/2014/main" id="{C7D9033F-8179-46DE-B429-508F03931369}"/>
              </a:ext>
            </a:extLst>
          </p:cNvPr>
          <p:cNvSpPr>
            <a:spLocks noGrp="1"/>
          </p:cNvSpPr>
          <p:nvPr>
            <p:ph type="ftr" sz="quarter" idx="11"/>
          </p:nvPr>
        </p:nvSpPr>
        <p:spPr/>
        <p:txBody>
          <a:bodyPr/>
          <a:lstStyle/>
          <a:p>
            <a:endParaRPr lang="en-GB" dirty="0"/>
          </a:p>
        </p:txBody>
      </p:sp>
      <p:sp>
        <p:nvSpPr>
          <p:cNvPr id="5" name="Content Placeholder 3">
            <a:extLst>
              <a:ext uri="{FF2B5EF4-FFF2-40B4-BE49-F238E27FC236}">
                <a16:creationId xmlns:a16="http://schemas.microsoft.com/office/drawing/2014/main" id="{3B1157C4-822E-4B15-8107-B93277765520}"/>
              </a:ext>
            </a:extLst>
          </p:cNvPr>
          <p:cNvSpPr>
            <a:spLocks noGrp="1"/>
          </p:cNvSpPr>
          <p:nvPr>
            <p:ph sz="quarter" idx="15" hasCustomPrompt="1"/>
          </p:nvPr>
        </p:nvSpPr>
        <p:spPr>
          <a:xfrm>
            <a:off x="5428804" y="1499611"/>
            <a:ext cx="3175448" cy="3231716"/>
          </a:xfrm>
          <a:prstGeom prst="rect">
            <a:avLst/>
          </a:prstGeom>
        </p:spPr>
        <p:txBody>
          <a:bodyPr/>
          <a:lstStyle>
            <a:lvl1pPr>
              <a:spcAft>
                <a:spcPts val="800"/>
              </a:spcAft>
              <a:defRPr sz="1600"/>
            </a:lvl1pPr>
            <a:lvl2pPr>
              <a:spcAft>
                <a:spcPts val="800"/>
              </a:spcAft>
              <a:defRPr sz="1400" b="1"/>
            </a:lvl2pPr>
            <a:lvl3pPr>
              <a:spcAft>
                <a:spcPts val="800"/>
              </a:spcAft>
              <a:defRPr sz="1600"/>
            </a:lvl3pPr>
            <a:lvl4pPr>
              <a:spcAft>
                <a:spcPts val="800"/>
              </a:spcAft>
              <a:defRPr sz="1600"/>
            </a:lvl4pPr>
            <a:lvl5pPr>
              <a:spcAft>
                <a:spcPts val="800"/>
              </a:spcAft>
              <a:defRPr sz="1400"/>
            </a:lvl5pPr>
            <a:lvl6pPr>
              <a:spcAft>
                <a:spcPts val="800"/>
              </a:spcAft>
              <a:defRPr sz="1600"/>
            </a:lvl6pPr>
            <a:lvl7pPr>
              <a:spcAft>
                <a:spcPts val="800"/>
              </a:spcAft>
              <a:defRPr sz="1600"/>
            </a:lvl7pPr>
            <a:lvl8pPr>
              <a:spcAft>
                <a:spcPts val="800"/>
              </a:spcAft>
              <a:defRPr sz="1600"/>
            </a:lvl8pPr>
            <a:lvl9pPr>
              <a:spcAft>
                <a:spcPts val="800"/>
              </a:spcAft>
              <a:defRPr sz="1400"/>
            </a:lvl9pPr>
          </a:lstStyle>
          <a:p>
            <a:pPr lvl="0"/>
            <a:r>
              <a:rPr lang="en-US" dirty="0"/>
              <a:t>Body Text (Arial </a:t>
            </a:r>
            <a:r>
              <a:rPr lang="en-US" dirty="0" err="1"/>
              <a:t>16pt</a:t>
            </a:r>
            <a:r>
              <a:rPr lang="en-US" dirty="0"/>
              <a:t>)</a:t>
            </a:r>
          </a:p>
          <a:p>
            <a:pPr lvl="1"/>
            <a:r>
              <a:rPr lang="en-US" dirty="0"/>
              <a:t>Heading 1 (Arial </a:t>
            </a:r>
            <a:r>
              <a:rPr lang="en-US" dirty="0" err="1"/>
              <a:t>14pt</a:t>
            </a:r>
            <a:r>
              <a:rPr lang="en-US" dirty="0"/>
              <a:t>)</a:t>
            </a:r>
          </a:p>
        </p:txBody>
      </p:sp>
      <p:sp>
        <p:nvSpPr>
          <p:cNvPr id="6" name="object 8">
            <a:extLst>
              <a:ext uri="{FF2B5EF4-FFF2-40B4-BE49-F238E27FC236}">
                <a16:creationId xmlns:a16="http://schemas.microsoft.com/office/drawing/2014/main" id="{47FC4219-F3E5-4A09-B2B6-97FA825E7972}"/>
              </a:ext>
            </a:extLst>
          </p:cNvPr>
          <p:cNvSpPr/>
          <p:nvPr userDrawn="1"/>
        </p:nvSpPr>
        <p:spPr>
          <a:xfrm>
            <a:off x="5435005" y="1122964"/>
            <a:ext cx="300945" cy="259025"/>
          </a:xfrm>
          <a:custGeom>
            <a:avLst/>
            <a:gdLst/>
            <a:ahLst/>
            <a:cxnLst/>
            <a:rect l="l" t="t" r="r" b="b"/>
            <a:pathLst>
              <a:path w="300990" h="259079">
                <a:moveTo>
                  <a:pt x="108788" y="0"/>
                </a:moveTo>
                <a:lnTo>
                  <a:pt x="57904" y="27984"/>
                </a:lnTo>
                <a:lnTo>
                  <a:pt x="24574" y="59931"/>
                </a:lnTo>
                <a:lnTo>
                  <a:pt x="6143" y="100053"/>
                </a:lnTo>
                <a:lnTo>
                  <a:pt x="0" y="152539"/>
                </a:lnTo>
                <a:lnTo>
                  <a:pt x="0" y="258775"/>
                </a:lnTo>
                <a:lnTo>
                  <a:pt x="138772" y="258775"/>
                </a:lnTo>
                <a:lnTo>
                  <a:pt x="138772" y="130657"/>
                </a:lnTo>
                <a:lnTo>
                  <a:pt x="72415" y="130657"/>
                </a:lnTo>
                <a:lnTo>
                  <a:pt x="73991" y="119470"/>
                </a:lnTo>
                <a:lnTo>
                  <a:pt x="96483" y="82049"/>
                </a:lnTo>
                <a:lnTo>
                  <a:pt x="138772" y="56451"/>
                </a:lnTo>
                <a:lnTo>
                  <a:pt x="108788" y="0"/>
                </a:lnTo>
                <a:close/>
              </a:path>
              <a:path w="300990" h="259079">
                <a:moveTo>
                  <a:pt x="270522" y="0"/>
                </a:moveTo>
                <a:lnTo>
                  <a:pt x="219638" y="27984"/>
                </a:lnTo>
                <a:lnTo>
                  <a:pt x="186309" y="59931"/>
                </a:lnTo>
                <a:lnTo>
                  <a:pt x="167884" y="100053"/>
                </a:lnTo>
                <a:lnTo>
                  <a:pt x="161747" y="152539"/>
                </a:lnTo>
                <a:lnTo>
                  <a:pt x="161747" y="258775"/>
                </a:lnTo>
                <a:lnTo>
                  <a:pt x="300507" y="258775"/>
                </a:lnTo>
                <a:lnTo>
                  <a:pt x="300507" y="130657"/>
                </a:lnTo>
                <a:lnTo>
                  <a:pt x="234149" y="130657"/>
                </a:lnTo>
                <a:lnTo>
                  <a:pt x="235726" y="119470"/>
                </a:lnTo>
                <a:lnTo>
                  <a:pt x="258218" y="82049"/>
                </a:lnTo>
                <a:lnTo>
                  <a:pt x="300507" y="56451"/>
                </a:lnTo>
                <a:lnTo>
                  <a:pt x="270522" y="0"/>
                </a:lnTo>
                <a:close/>
              </a:path>
            </a:pathLst>
          </a:custGeom>
          <a:solidFill>
            <a:schemeClr val="tx2"/>
          </a:solidFill>
        </p:spPr>
        <p:txBody>
          <a:bodyPr wrap="square" lIns="0" tIns="0" rIns="0" bIns="0" rtlCol="0"/>
          <a:lstStyle/>
          <a:p>
            <a:endParaRPr sz="2100" dirty="0"/>
          </a:p>
        </p:txBody>
      </p:sp>
      <p:sp>
        <p:nvSpPr>
          <p:cNvPr id="7" name="object 7">
            <a:extLst>
              <a:ext uri="{FF2B5EF4-FFF2-40B4-BE49-F238E27FC236}">
                <a16:creationId xmlns:a16="http://schemas.microsoft.com/office/drawing/2014/main" id="{5821A0E5-EA60-417F-9935-1CC341AA26F2}"/>
              </a:ext>
            </a:extLst>
          </p:cNvPr>
          <p:cNvSpPr/>
          <p:nvPr userDrawn="1"/>
        </p:nvSpPr>
        <p:spPr>
          <a:xfrm>
            <a:off x="5266402" y="1499611"/>
            <a:ext cx="45719" cy="3017520"/>
          </a:xfrm>
          <a:custGeom>
            <a:avLst/>
            <a:gdLst/>
            <a:ahLst/>
            <a:cxnLst/>
            <a:rect l="l" t="t" r="r" b="b"/>
            <a:pathLst>
              <a:path h="1649729">
                <a:moveTo>
                  <a:pt x="0" y="0"/>
                </a:moveTo>
                <a:lnTo>
                  <a:pt x="0" y="1649717"/>
                </a:lnTo>
              </a:path>
            </a:pathLst>
          </a:custGeom>
          <a:ln w="12700">
            <a:solidFill>
              <a:schemeClr val="bg2"/>
            </a:solidFill>
          </a:ln>
        </p:spPr>
        <p:txBody>
          <a:bodyPr wrap="square" lIns="0" tIns="0" rIns="0" bIns="0" rtlCol="0"/>
          <a:lstStyle/>
          <a:p>
            <a:endParaRPr sz="2100" dirty="0"/>
          </a:p>
        </p:txBody>
      </p:sp>
      <p:sp>
        <p:nvSpPr>
          <p:cNvPr id="8" name="Content Placeholder 3">
            <a:extLst>
              <a:ext uri="{FF2B5EF4-FFF2-40B4-BE49-F238E27FC236}">
                <a16:creationId xmlns:a16="http://schemas.microsoft.com/office/drawing/2014/main" id="{26A3DF23-2782-423C-BC0B-C430D2A14FE2}"/>
              </a:ext>
            </a:extLst>
          </p:cNvPr>
          <p:cNvSpPr>
            <a:spLocks noGrp="1"/>
          </p:cNvSpPr>
          <p:nvPr>
            <p:ph sz="quarter" idx="16" hasCustomPrompt="1"/>
          </p:nvPr>
        </p:nvSpPr>
        <p:spPr>
          <a:xfrm>
            <a:off x="566738" y="1495425"/>
            <a:ext cx="3849624" cy="3235902"/>
          </a:xfrm>
          <a:prstGeom prst="rect">
            <a:avLst/>
          </a:prstGeom>
        </p:spPr>
        <p:txBody>
          <a:bodyPr/>
          <a:lstStyle>
            <a:lvl1pPr>
              <a:defRPr/>
            </a:lvl1p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Tree>
    <p:extLst>
      <p:ext uri="{BB962C8B-B14F-4D97-AF65-F5344CB8AC3E}">
        <p14:creationId xmlns:p14="http://schemas.microsoft.com/office/powerpoint/2010/main" val="15205191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84FFD-D17E-4CDD-8899-F33A45F7819F}"/>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9D9666E-D4AC-4BCC-8E79-A30FB6744ABD}"/>
              </a:ext>
            </a:extLst>
          </p:cNvPr>
          <p:cNvSpPr>
            <a:spLocks noGrp="1"/>
          </p:cNvSpPr>
          <p:nvPr>
            <p:ph type="sldNum" sz="quarter" idx="10"/>
          </p:nvPr>
        </p:nvSpPr>
        <p:spPr/>
        <p:txBody>
          <a:bodyPr/>
          <a:lstStyle/>
          <a:p>
            <a:fld id="{26237FA6-B01B-4AC4-B2C4-042E0C4FC130}" type="slidenum">
              <a:rPr lang="en-GB" smtClean="0"/>
              <a:pPr/>
              <a:t>‹Nr.›</a:t>
            </a:fld>
            <a:endParaRPr lang="en-GB"/>
          </a:p>
        </p:txBody>
      </p:sp>
      <p:sp>
        <p:nvSpPr>
          <p:cNvPr id="4" name="Footer Placeholder 3">
            <a:extLst>
              <a:ext uri="{FF2B5EF4-FFF2-40B4-BE49-F238E27FC236}">
                <a16:creationId xmlns:a16="http://schemas.microsoft.com/office/drawing/2014/main" id="{FDF2B86E-8F88-486A-98DD-CC82C9723F28}"/>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2514451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Devices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9E084-53D9-483B-96D3-C765DA30FAAA}"/>
              </a:ext>
            </a:extLst>
          </p:cNvPr>
          <p:cNvSpPr>
            <a:spLocks noGrp="1"/>
          </p:cNvSpPr>
          <p:nvPr>
            <p:ph type="title"/>
          </p:nvPr>
        </p:nvSpPr>
        <p:spPr>
          <a:xfrm>
            <a:off x="3200400" y="635531"/>
            <a:ext cx="5403850" cy="411480"/>
          </a:xfrm>
        </p:spPr>
        <p:txBody>
          <a:bodyPr/>
          <a:lstStyle/>
          <a:p>
            <a:r>
              <a:rPr lang="en-US" dirty="0"/>
              <a:t>Click to edit Master title style</a:t>
            </a:r>
            <a:endParaRPr lang="en-GB" dirty="0"/>
          </a:p>
        </p:txBody>
      </p:sp>
      <p:sp>
        <p:nvSpPr>
          <p:cNvPr id="3" name="Slide Number Placeholder 2">
            <a:extLst>
              <a:ext uri="{FF2B5EF4-FFF2-40B4-BE49-F238E27FC236}">
                <a16:creationId xmlns:a16="http://schemas.microsoft.com/office/drawing/2014/main" id="{7EE2D31F-52C9-4B1E-8037-D9852BA5142F}"/>
              </a:ext>
            </a:extLst>
          </p:cNvPr>
          <p:cNvSpPr>
            <a:spLocks noGrp="1"/>
          </p:cNvSpPr>
          <p:nvPr>
            <p:ph type="sldNum" sz="quarter" idx="10"/>
          </p:nvPr>
        </p:nvSpPr>
        <p:spPr/>
        <p:txBody>
          <a:bodyPr/>
          <a:lstStyle/>
          <a:p>
            <a:fld id="{26237FA6-B01B-4AC4-B2C4-042E0C4FC130}" type="slidenum">
              <a:rPr lang="en-GB" smtClean="0"/>
              <a:pPr/>
              <a:t>‹Nr.›</a:t>
            </a:fld>
            <a:endParaRPr lang="en-GB"/>
          </a:p>
        </p:txBody>
      </p:sp>
      <p:sp>
        <p:nvSpPr>
          <p:cNvPr id="4" name="Footer Placeholder 3">
            <a:extLst>
              <a:ext uri="{FF2B5EF4-FFF2-40B4-BE49-F238E27FC236}">
                <a16:creationId xmlns:a16="http://schemas.microsoft.com/office/drawing/2014/main" id="{782E4A75-3504-4C7D-954E-327B70C4A97B}"/>
              </a:ext>
            </a:extLst>
          </p:cNvPr>
          <p:cNvSpPr>
            <a:spLocks noGrp="1"/>
          </p:cNvSpPr>
          <p:nvPr>
            <p:ph type="ftr" sz="quarter" idx="11"/>
          </p:nvPr>
        </p:nvSpPr>
        <p:spPr/>
        <p:txBody>
          <a:bodyPr/>
          <a:lstStyle/>
          <a:p>
            <a:endParaRPr lang="en-GB" dirty="0"/>
          </a:p>
        </p:txBody>
      </p:sp>
      <p:pic>
        <p:nvPicPr>
          <p:cNvPr id="5" name="Picture 4">
            <a:extLst>
              <a:ext uri="{FF2B5EF4-FFF2-40B4-BE49-F238E27FC236}">
                <a16:creationId xmlns:a16="http://schemas.microsoft.com/office/drawing/2014/main" id="{AD3A3FC6-20EC-4896-B5E2-A0B08F9F147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9019" y="765928"/>
            <a:ext cx="2104181" cy="4063247"/>
          </a:xfrm>
          <a:prstGeom prst="rect">
            <a:avLst/>
          </a:prstGeom>
        </p:spPr>
      </p:pic>
      <p:sp>
        <p:nvSpPr>
          <p:cNvPr id="6" name="Picture Placeholder 9">
            <a:extLst>
              <a:ext uri="{FF2B5EF4-FFF2-40B4-BE49-F238E27FC236}">
                <a16:creationId xmlns:a16="http://schemas.microsoft.com/office/drawing/2014/main" id="{261CABC7-A5E0-4CC1-93D0-E40F3EA26168}"/>
              </a:ext>
            </a:extLst>
          </p:cNvPr>
          <p:cNvSpPr>
            <a:spLocks noGrp="1"/>
          </p:cNvSpPr>
          <p:nvPr>
            <p:ph type="pic" sz="quarter" idx="13"/>
          </p:nvPr>
        </p:nvSpPr>
        <p:spPr>
          <a:xfrm>
            <a:off x="882650" y="1333500"/>
            <a:ext cx="1644650" cy="2940050"/>
          </a:xfrm>
          <a:prstGeom prst="rect">
            <a:avLst/>
          </a:prstGeom>
        </p:spPr>
        <p:txBody>
          <a:bodyPr/>
          <a:lstStyle/>
          <a:p>
            <a:endParaRPr lang="en-GB"/>
          </a:p>
        </p:txBody>
      </p:sp>
      <p:sp>
        <p:nvSpPr>
          <p:cNvPr id="8" name="Content Placeholder 7">
            <a:extLst>
              <a:ext uri="{FF2B5EF4-FFF2-40B4-BE49-F238E27FC236}">
                <a16:creationId xmlns:a16="http://schemas.microsoft.com/office/drawing/2014/main" id="{E51903B8-FE4E-4CF9-BCA7-37455678A74D}"/>
              </a:ext>
            </a:extLst>
          </p:cNvPr>
          <p:cNvSpPr>
            <a:spLocks noGrp="1"/>
          </p:cNvSpPr>
          <p:nvPr>
            <p:ph sz="quarter" idx="14" hasCustomPrompt="1"/>
          </p:nvPr>
        </p:nvSpPr>
        <p:spPr>
          <a:xfrm>
            <a:off x="3200400" y="1495425"/>
            <a:ext cx="5402029" cy="3240088"/>
          </a:xfrm>
          <a:prstGeom prst="rect">
            <a:avLst/>
          </a:prstGeom>
        </p:spPr>
        <p:txBody>
          <a:bodyPr>
            <a:noAutofit/>
          </a:bodyPr>
          <a:lstStyle>
            <a:lvl1pPr>
              <a:defRPr sz="1600"/>
            </a:lvl1pPr>
            <a:lvl2pPr>
              <a:defRPr sz="1800"/>
            </a:lvl2pPr>
            <a:lvl3pPr>
              <a:defRPr sz="1600"/>
            </a:lvl3pPr>
            <a:lvl4pPr>
              <a:defRPr sz="16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594013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hort Bios 2">
    <p:spTree>
      <p:nvGrpSpPr>
        <p:cNvPr id="1" name=""/>
        <p:cNvGrpSpPr/>
        <p:nvPr/>
      </p:nvGrpSpPr>
      <p:grpSpPr>
        <a:xfrm>
          <a:off x="0" y="0"/>
          <a:ext cx="0" cy="0"/>
          <a:chOff x="0" y="0"/>
          <a:chExt cx="0" cy="0"/>
        </a:xfrm>
      </p:grpSpPr>
      <p:sp>
        <p:nvSpPr>
          <p:cNvPr id="2" name="Title 1"/>
          <p:cNvSpPr>
            <a:spLocks noGrp="1"/>
          </p:cNvSpPr>
          <p:nvPr>
            <p:ph type="title"/>
          </p:nvPr>
        </p:nvSpPr>
        <p:spPr>
          <a:xfrm>
            <a:off x="566737" y="631244"/>
            <a:ext cx="8037513" cy="411480"/>
          </a:xfrm>
          <a:prstGeom prst="rect">
            <a:avLst/>
          </a:prstGeom>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26237FA6-B01B-4AC4-B2C4-042E0C4FC130}" type="slidenum">
              <a:rPr lang="en-GB" smtClean="0"/>
              <a:pPr/>
              <a:t>‹Nr.›</a:t>
            </a:fld>
            <a:endParaRPr lang="en-GB"/>
          </a:p>
        </p:txBody>
      </p:sp>
      <p:sp>
        <p:nvSpPr>
          <p:cNvPr id="4" name="Footer Placeholder 3"/>
          <p:cNvSpPr>
            <a:spLocks noGrp="1"/>
          </p:cNvSpPr>
          <p:nvPr>
            <p:ph type="ftr" sz="quarter" idx="11"/>
          </p:nvPr>
        </p:nvSpPr>
        <p:spPr/>
        <p:txBody>
          <a:bodyPr/>
          <a:lstStyle/>
          <a:p>
            <a:endParaRPr lang="en-GB" dirty="0"/>
          </a:p>
        </p:txBody>
      </p:sp>
      <p:sp>
        <p:nvSpPr>
          <p:cNvPr id="9" name="Picture Placeholder 3"/>
          <p:cNvSpPr>
            <a:spLocks noGrp="1"/>
          </p:cNvSpPr>
          <p:nvPr>
            <p:ph type="pic" sz="quarter" idx="12" hasCustomPrompt="1"/>
          </p:nvPr>
        </p:nvSpPr>
        <p:spPr>
          <a:xfrm>
            <a:off x="566456" y="128362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800"/>
              </a:spcAft>
              <a:buClr>
                <a:schemeClr val="tx1"/>
              </a:buClr>
              <a:buSzTx/>
              <a:buFont typeface="Arial" pitchFamily="34" charset="0"/>
              <a:buNone/>
              <a:tabLst/>
              <a:defRPr sz="900"/>
            </a:lvl1pPr>
          </a:lstStyle>
          <a:p>
            <a:r>
              <a:rPr lang="en-US" dirty="0"/>
              <a:t>click icon to add picture</a:t>
            </a:r>
            <a:endParaRPr lang="en-GB" dirty="0"/>
          </a:p>
        </p:txBody>
      </p:sp>
      <p:sp>
        <p:nvSpPr>
          <p:cNvPr id="10" name="Text Placeholder 9"/>
          <p:cNvSpPr>
            <a:spLocks noGrp="1"/>
          </p:cNvSpPr>
          <p:nvPr>
            <p:ph type="body" sz="quarter" idx="13" hasCustomPrompt="1"/>
          </p:nvPr>
        </p:nvSpPr>
        <p:spPr>
          <a:xfrm>
            <a:off x="1371880" y="1283627"/>
            <a:ext cx="2011680"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cxnSp>
        <p:nvCxnSpPr>
          <p:cNvPr id="12" name="Straight Connector 11"/>
          <p:cNvCxnSpPr/>
          <p:nvPr userDrawn="1"/>
        </p:nvCxnSpPr>
        <p:spPr>
          <a:xfrm>
            <a:off x="1371880" y="2172379"/>
            <a:ext cx="3055350" cy="0"/>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3" name="Content Placeholder 7"/>
          <p:cNvSpPr>
            <a:spLocks noGrp="1"/>
          </p:cNvSpPr>
          <p:nvPr>
            <p:ph sz="quarter" idx="14"/>
          </p:nvPr>
        </p:nvSpPr>
        <p:spPr>
          <a:xfrm>
            <a:off x="566455" y="2375587"/>
            <a:ext cx="3860775" cy="2359925"/>
          </a:xfrm>
          <a:prstGeom prst="rect">
            <a:avLst/>
          </a:prstGeom>
        </p:spPr>
        <p:txBody>
          <a:bodyPr>
            <a:noAutofit/>
          </a:bodyPr>
          <a:lstStyle>
            <a:lvl1pPr>
              <a:defRPr sz="1000"/>
            </a:lvl1pPr>
            <a:lvl2pPr>
              <a:defRPr sz="1800"/>
            </a:lvl2pPr>
            <a:lvl3pPr>
              <a:defRPr sz="1600"/>
            </a:lvl3pPr>
            <a:lvl4pPr>
              <a:defRPr sz="1600"/>
            </a:lvl4pPr>
            <a:lvl5pPr>
              <a:defRPr sz="1400"/>
            </a:lvl5pPr>
          </a:lstStyle>
          <a:p>
            <a:pPr lvl="0"/>
            <a:r>
              <a:rPr lang="en-US" dirty="0"/>
              <a:t>Edit Master text styles</a:t>
            </a:r>
            <a:endParaRPr lang="en-GB" dirty="0"/>
          </a:p>
        </p:txBody>
      </p:sp>
      <p:sp>
        <p:nvSpPr>
          <p:cNvPr id="14" name="Picture Placeholder 3"/>
          <p:cNvSpPr>
            <a:spLocks noGrp="1"/>
          </p:cNvSpPr>
          <p:nvPr>
            <p:ph type="pic" sz="quarter" idx="15" hasCustomPrompt="1"/>
          </p:nvPr>
        </p:nvSpPr>
        <p:spPr>
          <a:xfrm>
            <a:off x="4723756" y="128362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800"/>
              </a:spcAft>
              <a:buClr>
                <a:schemeClr val="tx1"/>
              </a:buClr>
              <a:buSzTx/>
              <a:buFont typeface="Arial" pitchFamily="34" charset="0"/>
              <a:buNone/>
              <a:tabLst/>
              <a:defRPr sz="900"/>
            </a:lvl1pPr>
          </a:lstStyle>
          <a:p>
            <a:r>
              <a:rPr lang="en-US" dirty="0"/>
              <a:t>click icon to add picture</a:t>
            </a:r>
            <a:endParaRPr lang="en-GB" dirty="0"/>
          </a:p>
        </p:txBody>
      </p:sp>
      <p:sp>
        <p:nvSpPr>
          <p:cNvPr id="15" name="Text Placeholder 9"/>
          <p:cNvSpPr>
            <a:spLocks noGrp="1"/>
          </p:cNvSpPr>
          <p:nvPr>
            <p:ph type="body" sz="quarter" idx="16" hasCustomPrompt="1"/>
          </p:nvPr>
        </p:nvSpPr>
        <p:spPr>
          <a:xfrm>
            <a:off x="5529180" y="1283627"/>
            <a:ext cx="2011680"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cxnSp>
        <p:nvCxnSpPr>
          <p:cNvPr id="16" name="Straight Connector 15"/>
          <p:cNvCxnSpPr/>
          <p:nvPr userDrawn="1"/>
        </p:nvCxnSpPr>
        <p:spPr>
          <a:xfrm>
            <a:off x="5529180" y="2172379"/>
            <a:ext cx="3054096" cy="0"/>
          </a:xfrm>
          <a:prstGeom prst="line">
            <a:avLst/>
          </a:prstGeom>
          <a:ln w="12700">
            <a:solidFill>
              <a:schemeClr val="bg2"/>
            </a:solidFill>
            <a:tailEnd type="none"/>
          </a:ln>
        </p:spPr>
        <p:style>
          <a:lnRef idx="1">
            <a:schemeClr val="accent1"/>
          </a:lnRef>
          <a:fillRef idx="0">
            <a:schemeClr val="accent1"/>
          </a:fillRef>
          <a:effectRef idx="0">
            <a:schemeClr val="accent1"/>
          </a:effectRef>
          <a:fontRef idx="minor">
            <a:schemeClr val="tx1"/>
          </a:fontRef>
        </p:style>
      </p:cxnSp>
      <p:sp>
        <p:nvSpPr>
          <p:cNvPr id="17" name="Content Placeholder 7"/>
          <p:cNvSpPr>
            <a:spLocks noGrp="1"/>
          </p:cNvSpPr>
          <p:nvPr>
            <p:ph sz="quarter" idx="17"/>
          </p:nvPr>
        </p:nvSpPr>
        <p:spPr>
          <a:xfrm>
            <a:off x="4723755" y="2375587"/>
            <a:ext cx="3880495" cy="2359925"/>
          </a:xfrm>
          <a:prstGeom prst="rect">
            <a:avLst/>
          </a:prstGeom>
        </p:spPr>
        <p:txBody>
          <a:bodyPr>
            <a:noAutofit/>
          </a:bodyPr>
          <a:lstStyle>
            <a:lvl1pPr>
              <a:defRPr sz="1000"/>
            </a:lvl1pPr>
            <a:lvl2pPr>
              <a:defRPr sz="1800"/>
            </a:lvl2pPr>
            <a:lvl3pPr>
              <a:defRPr sz="1600"/>
            </a:lvl3pPr>
            <a:lvl4pPr>
              <a:defRPr sz="1600"/>
            </a:lvl4pPr>
            <a:lvl5pPr>
              <a:defRPr sz="1400"/>
            </a:lvl5pPr>
          </a:lstStyle>
          <a:p>
            <a:pPr lvl="0"/>
            <a:r>
              <a:rPr lang="en-US" dirty="0"/>
              <a:t>Edit Master text styles</a:t>
            </a:r>
            <a:endParaRPr lang="en-GB" dirty="0"/>
          </a:p>
        </p:txBody>
      </p:sp>
    </p:spTree>
    <p:extLst>
      <p:ext uri="{BB962C8B-B14F-4D97-AF65-F5344CB8AC3E}">
        <p14:creationId xmlns:p14="http://schemas.microsoft.com/office/powerpoint/2010/main" val="30461168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hort Bios 3">
    <p:spTree>
      <p:nvGrpSpPr>
        <p:cNvPr id="1" name=""/>
        <p:cNvGrpSpPr/>
        <p:nvPr/>
      </p:nvGrpSpPr>
      <p:grpSpPr>
        <a:xfrm>
          <a:off x="0" y="0"/>
          <a:ext cx="0" cy="0"/>
          <a:chOff x="0" y="0"/>
          <a:chExt cx="0" cy="0"/>
        </a:xfrm>
      </p:grpSpPr>
      <p:sp>
        <p:nvSpPr>
          <p:cNvPr id="2" name="Title 1"/>
          <p:cNvSpPr>
            <a:spLocks noGrp="1"/>
          </p:cNvSpPr>
          <p:nvPr>
            <p:ph type="title"/>
          </p:nvPr>
        </p:nvSpPr>
        <p:spPr>
          <a:xfrm>
            <a:off x="566737" y="631244"/>
            <a:ext cx="8037513" cy="411480"/>
          </a:xfrm>
          <a:prstGeom prst="rect">
            <a:avLst/>
          </a:prstGeom>
        </p:spPr>
        <p:txBody>
          <a:bodyPr/>
          <a:lstStyle/>
          <a:p>
            <a:r>
              <a:rPr lang="en-US" dirty="0"/>
              <a:t>Click to edit Master title style</a:t>
            </a:r>
            <a:endParaRPr lang="en-GB" dirty="0"/>
          </a:p>
        </p:txBody>
      </p:sp>
      <p:sp>
        <p:nvSpPr>
          <p:cNvPr id="3" name="Slide Number Placeholder 2"/>
          <p:cNvSpPr>
            <a:spLocks noGrp="1"/>
          </p:cNvSpPr>
          <p:nvPr>
            <p:ph type="sldNum" sz="quarter" idx="10"/>
          </p:nvPr>
        </p:nvSpPr>
        <p:spPr/>
        <p:txBody>
          <a:bodyPr/>
          <a:lstStyle/>
          <a:p>
            <a:fld id="{26237FA6-B01B-4AC4-B2C4-042E0C4FC130}" type="slidenum">
              <a:rPr lang="en-GB" smtClean="0"/>
              <a:pPr/>
              <a:t>‹Nr.›</a:t>
            </a:fld>
            <a:endParaRPr lang="en-GB"/>
          </a:p>
        </p:txBody>
      </p:sp>
      <p:sp>
        <p:nvSpPr>
          <p:cNvPr id="4" name="Footer Placeholder 3"/>
          <p:cNvSpPr>
            <a:spLocks noGrp="1"/>
          </p:cNvSpPr>
          <p:nvPr>
            <p:ph type="ftr" sz="quarter" idx="11"/>
          </p:nvPr>
        </p:nvSpPr>
        <p:spPr/>
        <p:txBody>
          <a:bodyPr/>
          <a:lstStyle/>
          <a:p>
            <a:endParaRPr lang="en-GB" dirty="0"/>
          </a:p>
        </p:txBody>
      </p:sp>
      <p:sp>
        <p:nvSpPr>
          <p:cNvPr id="9" name="Picture Placeholder 3"/>
          <p:cNvSpPr>
            <a:spLocks noGrp="1"/>
          </p:cNvSpPr>
          <p:nvPr>
            <p:ph type="pic" sz="quarter" idx="12" hasCustomPrompt="1"/>
          </p:nvPr>
        </p:nvSpPr>
        <p:spPr>
          <a:xfrm>
            <a:off x="566456" y="128362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800"/>
              </a:spcAft>
              <a:buClr>
                <a:schemeClr val="tx1"/>
              </a:buClr>
              <a:buSzTx/>
              <a:buFont typeface="Arial" pitchFamily="34" charset="0"/>
              <a:buNone/>
              <a:tabLst/>
              <a:defRPr sz="900"/>
            </a:lvl1pPr>
          </a:lstStyle>
          <a:p>
            <a:r>
              <a:rPr lang="en-US" dirty="0"/>
              <a:t>click icon to add picture</a:t>
            </a:r>
            <a:endParaRPr lang="en-GB" dirty="0"/>
          </a:p>
        </p:txBody>
      </p:sp>
      <p:sp>
        <p:nvSpPr>
          <p:cNvPr id="10" name="Text Placeholder 9"/>
          <p:cNvSpPr>
            <a:spLocks noGrp="1"/>
          </p:cNvSpPr>
          <p:nvPr>
            <p:ph type="body" sz="quarter" idx="13" hasCustomPrompt="1"/>
          </p:nvPr>
        </p:nvSpPr>
        <p:spPr>
          <a:xfrm>
            <a:off x="1371880" y="1283627"/>
            <a:ext cx="165960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cxnSp>
        <p:nvCxnSpPr>
          <p:cNvPr id="12" name="Straight Connector 11"/>
          <p:cNvCxnSpPr/>
          <p:nvPr userDrawn="1"/>
        </p:nvCxnSpPr>
        <p:spPr>
          <a:xfrm>
            <a:off x="1371880" y="2172379"/>
            <a:ext cx="1659608"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3" name="Content Placeholder 7"/>
          <p:cNvSpPr>
            <a:spLocks noGrp="1"/>
          </p:cNvSpPr>
          <p:nvPr>
            <p:ph sz="quarter" idx="14"/>
          </p:nvPr>
        </p:nvSpPr>
        <p:spPr>
          <a:xfrm>
            <a:off x="566456" y="2375588"/>
            <a:ext cx="2468878" cy="2355400"/>
          </a:xfrm>
          <a:prstGeom prst="rect">
            <a:avLst/>
          </a:prstGeom>
        </p:spPr>
        <p:txBody>
          <a:bodyPr>
            <a:noAutofit/>
          </a:bodyPr>
          <a:lstStyle>
            <a:lvl1pPr>
              <a:defRPr sz="1000"/>
            </a:lvl1pPr>
            <a:lvl2pPr>
              <a:defRPr sz="1800"/>
            </a:lvl2pPr>
            <a:lvl3pPr>
              <a:defRPr sz="1600"/>
            </a:lvl3pPr>
            <a:lvl4pPr>
              <a:defRPr sz="1600"/>
            </a:lvl4pPr>
            <a:lvl5pPr>
              <a:defRPr sz="1400"/>
            </a:lvl5pPr>
          </a:lstStyle>
          <a:p>
            <a:pPr lvl="0"/>
            <a:r>
              <a:rPr lang="en-US" dirty="0"/>
              <a:t>Edit Master text styles</a:t>
            </a:r>
          </a:p>
        </p:txBody>
      </p:sp>
      <p:sp>
        <p:nvSpPr>
          <p:cNvPr id="14" name="Picture Placeholder 3"/>
          <p:cNvSpPr>
            <a:spLocks noGrp="1"/>
          </p:cNvSpPr>
          <p:nvPr>
            <p:ph type="pic" sz="quarter" idx="15" hasCustomPrompt="1"/>
          </p:nvPr>
        </p:nvSpPr>
        <p:spPr>
          <a:xfrm>
            <a:off x="3346169" y="128362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800"/>
              </a:spcAft>
              <a:buClr>
                <a:schemeClr val="tx1"/>
              </a:buClr>
              <a:buSzTx/>
              <a:buFont typeface="Arial" pitchFamily="34" charset="0"/>
              <a:buNone/>
              <a:tabLst/>
              <a:defRPr sz="900"/>
            </a:lvl1pPr>
          </a:lstStyle>
          <a:p>
            <a:r>
              <a:rPr lang="en-US" dirty="0"/>
              <a:t>click icon to add picture</a:t>
            </a:r>
            <a:endParaRPr lang="en-GB" dirty="0"/>
          </a:p>
        </p:txBody>
      </p:sp>
      <p:sp>
        <p:nvSpPr>
          <p:cNvPr id="15" name="Text Placeholder 9"/>
          <p:cNvSpPr>
            <a:spLocks noGrp="1"/>
          </p:cNvSpPr>
          <p:nvPr>
            <p:ph type="body" sz="quarter" idx="16" hasCustomPrompt="1"/>
          </p:nvPr>
        </p:nvSpPr>
        <p:spPr>
          <a:xfrm>
            <a:off x="4151593" y="1283627"/>
            <a:ext cx="165960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cxnSp>
        <p:nvCxnSpPr>
          <p:cNvPr id="16" name="Straight Connector 15"/>
          <p:cNvCxnSpPr/>
          <p:nvPr userDrawn="1"/>
        </p:nvCxnSpPr>
        <p:spPr>
          <a:xfrm>
            <a:off x="4151593" y="2172379"/>
            <a:ext cx="1659608"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 name="Content Placeholder 7"/>
          <p:cNvSpPr>
            <a:spLocks noGrp="1"/>
          </p:cNvSpPr>
          <p:nvPr>
            <p:ph sz="quarter" idx="17"/>
          </p:nvPr>
        </p:nvSpPr>
        <p:spPr>
          <a:xfrm>
            <a:off x="3346169" y="2375588"/>
            <a:ext cx="2468878" cy="2355400"/>
          </a:xfrm>
          <a:prstGeom prst="rect">
            <a:avLst/>
          </a:prstGeom>
        </p:spPr>
        <p:txBody>
          <a:bodyPr>
            <a:noAutofit/>
          </a:bodyPr>
          <a:lstStyle>
            <a:lvl1pPr>
              <a:defRPr sz="1000"/>
            </a:lvl1pPr>
            <a:lvl2pPr>
              <a:defRPr sz="1800"/>
            </a:lvl2pPr>
            <a:lvl3pPr>
              <a:defRPr sz="1600"/>
            </a:lvl3pPr>
            <a:lvl4pPr>
              <a:defRPr sz="1600"/>
            </a:lvl4pPr>
            <a:lvl5pPr>
              <a:defRPr sz="1400"/>
            </a:lvl5pPr>
          </a:lstStyle>
          <a:p>
            <a:pPr lvl="0"/>
            <a:r>
              <a:rPr lang="en-US" dirty="0"/>
              <a:t>Edit Master text styles</a:t>
            </a:r>
          </a:p>
        </p:txBody>
      </p:sp>
      <p:sp>
        <p:nvSpPr>
          <p:cNvPr id="18" name="Picture Placeholder 3"/>
          <p:cNvSpPr>
            <a:spLocks noGrp="1"/>
          </p:cNvSpPr>
          <p:nvPr>
            <p:ph type="pic" sz="quarter" idx="18" hasCustomPrompt="1"/>
          </p:nvPr>
        </p:nvSpPr>
        <p:spPr>
          <a:xfrm>
            <a:off x="6125881" y="128362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800"/>
              </a:spcAft>
              <a:buClr>
                <a:schemeClr val="tx1"/>
              </a:buClr>
              <a:buSzTx/>
              <a:buFont typeface="Arial" pitchFamily="34" charset="0"/>
              <a:buNone/>
              <a:tabLst/>
              <a:defRPr sz="900"/>
            </a:lvl1pPr>
          </a:lstStyle>
          <a:p>
            <a:r>
              <a:rPr lang="en-US" dirty="0"/>
              <a:t>click icon to add picture</a:t>
            </a:r>
            <a:endParaRPr lang="en-GB" dirty="0"/>
          </a:p>
        </p:txBody>
      </p:sp>
      <p:sp>
        <p:nvSpPr>
          <p:cNvPr id="19" name="Text Placeholder 9"/>
          <p:cNvSpPr>
            <a:spLocks noGrp="1"/>
          </p:cNvSpPr>
          <p:nvPr>
            <p:ph type="body" sz="quarter" idx="19" hasCustomPrompt="1"/>
          </p:nvPr>
        </p:nvSpPr>
        <p:spPr>
          <a:xfrm>
            <a:off x="6931305" y="1283627"/>
            <a:ext cx="165960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cxnSp>
        <p:nvCxnSpPr>
          <p:cNvPr id="20" name="Straight Connector 19"/>
          <p:cNvCxnSpPr/>
          <p:nvPr userDrawn="1"/>
        </p:nvCxnSpPr>
        <p:spPr>
          <a:xfrm>
            <a:off x="6931305" y="2172379"/>
            <a:ext cx="1659608"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1" name="Content Placeholder 7"/>
          <p:cNvSpPr>
            <a:spLocks noGrp="1"/>
          </p:cNvSpPr>
          <p:nvPr>
            <p:ph sz="quarter" idx="20"/>
          </p:nvPr>
        </p:nvSpPr>
        <p:spPr>
          <a:xfrm>
            <a:off x="6125881" y="2375588"/>
            <a:ext cx="2468878" cy="2355400"/>
          </a:xfrm>
          <a:prstGeom prst="rect">
            <a:avLst/>
          </a:prstGeom>
        </p:spPr>
        <p:txBody>
          <a:bodyPr>
            <a:noAutofit/>
          </a:bodyPr>
          <a:lstStyle>
            <a:lvl1pPr>
              <a:defRPr sz="1000"/>
            </a:lvl1pPr>
            <a:lvl2pPr>
              <a:defRPr sz="1800"/>
            </a:lvl2pPr>
            <a:lvl3pPr>
              <a:defRPr sz="1600"/>
            </a:lvl3pPr>
            <a:lvl4pPr>
              <a:defRPr sz="1600"/>
            </a:lvl4pPr>
            <a:lvl5pPr>
              <a:defRPr sz="1400"/>
            </a:lvl5pPr>
          </a:lstStyle>
          <a:p>
            <a:pPr lvl="0"/>
            <a:r>
              <a:rPr lang="en-US" dirty="0"/>
              <a:t>Edit Master text styles</a:t>
            </a:r>
          </a:p>
        </p:txBody>
      </p:sp>
    </p:spTree>
    <p:extLst>
      <p:ext uri="{BB962C8B-B14F-4D97-AF65-F5344CB8AC3E}">
        <p14:creationId xmlns:p14="http://schemas.microsoft.com/office/powerpoint/2010/main" val="15528315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s 4">
    <p:spTree>
      <p:nvGrpSpPr>
        <p:cNvPr id="1" name=""/>
        <p:cNvGrpSpPr/>
        <p:nvPr/>
      </p:nvGrpSpPr>
      <p:grpSpPr>
        <a:xfrm>
          <a:off x="0" y="0"/>
          <a:ext cx="0" cy="0"/>
          <a:chOff x="0" y="0"/>
          <a:chExt cx="0" cy="0"/>
        </a:xfrm>
      </p:grpSpPr>
      <p:sp>
        <p:nvSpPr>
          <p:cNvPr id="38" name="Picture Placeholder 3"/>
          <p:cNvSpPr>
            <a:spLocks noGrp="1"/>
          </p:cNvSpPr>
          <p:nvPr>
            <p:ph type="pic" sz="quarter" idx="11" hasCustomPrompt="1"/>
          </p:nvPr>
        </p:nvSpPr>
        <p:spPr>
          <a:xfrm>
            <a:off x="570892" y="1284287"/>
            <a:ext cx="713232" cy="888752"/>
          </a:xfrm>
          <a:solidFill>
            <a:srgbClr val="F1F2F2"/>
          </a:solidFill>
        </p:spPr>
        <p:txBody>
          <a:bodyPr>
            <a:normAutofit/>
          </a:bodyPr>
          <a:lstStyle>
            <a:lvl1pPr>
              <a:defRPr sz="900"/>
            </a:lvl1pPr>
          </a:lstStyle>
          <a:p>
            <a:r>
              <a:rPr lang="en-US" dirty="0"/>
              <a:t>click icon to add picture</a:t>
            </a:r>
            <a:endParaRPr lang="en-GB" dirty="0"/>
          </a:p>
        </p:txBody>
      </p:sp>
      <p:sp>
        <p:nvSpPr>
          <p:cNvPr id="39" name="Text Placeholder 9"/>
          <p:cNvSpPr>
            <a:spLocks noGrp="1"/>
          </p:cNvSpPr>
          <p:nvPr>
            <p:ph type="body" sz="quarter" idx="12" hasCustomPrompt="1"/>
          </p:nvPr>
        </p:nvSpPr>
        <p:spPr>
          <a:xfrm>
            <a:off x="570892" y="2216156"/>
            <a:ext cx="120808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40" name="Picture Placeholder 3"/>
          <p:cNvSpPr>
            <a:spLocks noGrp="1"/>
          </p:cNvSpPr>
          <p:nvPr>
            <p:ph type="pic" sz="quarter" idx="13" hasCustomPrompt="1"/>
          </p:nvPr>
        </p:nvSpPr>
        <p:spPr>
          <a:xfrm>
            <a:off x="2557798" y="1284287"/>
            <a:ext cx="713232" cy="888752"/>
          </a:xfr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41" name="Text Placeholder 9"/>
          <p:cNvSpPr>
            <a:spLocks noGrp="1"/>
          </p:cNvSpPr>
          <p:nvPr>
            <p:ph type="body" sz="quarter" idx="14" hasCustomPrompt="1"/>
          </p:nvPr>
        </p:nvSpPr>
        <p:spPr>
          <a:xfrm>
            <a:off x="2557798" y="2216156"/>
            <a:ext cx="120808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44" name="Picture Placeholder 3"/>
          <p:cNvSpPr>
            <a:spLocks noGrp="1"/>
          </p:cNvSpPr>
          <p:nvPr>
            <p:ph type="pic" sz="quarter" idx="17" hasCustomPrompt="1"/>
          </p:nvPr>
        </p:nvSpPr>
        <p:spPr>
          <a:xfrm>
            <a:off x="570892" y="3013711"/>
            <a:ext cx="713232" cy="888752"/>
          </a:xfrm>
          <a:solidFill>
            <a:srgbClr val="F1F2F2"/>
          </a:solidFill>
        </p:spPr>
        <p:txBody>
          <a:bodyPr>
            <a:normAutofit/>
          </a:bodyPr>
          <a:lstStyle>
            <a:lvl1pPr>
              <a:defRPr sz="900"/>
            </a:lvl1pPr>
          </a:lstStyle>
          <a:p>
            <a:r>
              <a:rPr lang="en-US" dirty="0"/>
              <a:t>click icon to add picture</a:t>
            </a:r>
            <a:endParaRPr lang="en-GB" dirty="0"/>
          </a:p>
        </p:txBody>
      </p:sp>
      <p:sp>
        <p:nvSpPr>
          <p:cNvPr id="45" name="Text Placeholder 9"/>
          <p:cNvSpPr>
            <a:spLocks noGrp="1"/>
          </p:cNvSpPr>
          <p:nvPr>
            <p:ph type="body" sz="quarter" idx="18" hasCustomPrompt="1"/>
          </p:nvPr>
        </p:nvSpPr>
        <p:spPr>
          <a:xfrm>
            <a:off x="570892" y="3951289"/>
            <a:ext cx="120808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46" name="Picture Placeholder 3"/>
          <p:cNvSpPr>
            <a:spLocks noGrp="1"/>
          </p:cNvSpPr>
          <p:nvPr>
            <p:ph type="pic" sz="quarter" idx="19" hasCustomPrompt="1"/>
          </p:nvPr>
        </p:nvSpPr>
        <p:spPr>
          <a:xfrm>
            <a:off x="2557798" y="3013711"/>
            <a:ext cx="713232" cy="888752"/>
          </a:xfrm>
          <a:solidFill>
            <a:srgbClr val="F1F2F2"/>
          </a:solidFill>
        </p:spPr>
        <p:txBody>
          <a:bodyPr>
            <a:normAutofit/>
          </a:bodyPr>
          <a:lstStyle>
            <a:lvl1pPr>
              <a:defRPr sz="900"/>
            </a:lvl1pPr>
          </a:lstStyle>
          <a:p>
            <a:r>
              <a:rPr lang="en-US" dirty="0"/>
              <a:t>click icon to add picture</a:t>
            </a:r>
            <a:endParaRPr lang="en-GB" dirty="0"/>
          </a:p>
        </p:txBody>
      </p:sp>
      <p:sp>
        <p:nvSpPr>
          <p:cNvPr id="47" name="Text Placeholder 9"/>
          <p:cNvSpPr>
            <a:spLocks noGrp="1"/>
          </p:cNvSpPr>
          <p:nvPr>
            <p:ph type="body" sz="quarter" idx="20" hasCustomPrompt="1"/>
          </p:nvPr>
        </p:nvSpPr>
        <p:spPr>
          <a:xfrm>
            <a:off x="2557798" y="3951289"/>
            <a:ext cx="1208088" cy="637917"/>
          </a:xfr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16" name="Title Placeholder 1">
            <a:extLst>
              <a:ext uri="{FF2B5EF4-FFF2-40B4-BE49-F238E27FC236}">
                <a16:creationId xmlns:a16="http://schemas.microsoft.com/office/drawing/2014/main" id="{7CCBD7E7-2459-4031-A14C-9E4B4ED6B1CC}"/>
              </a:ext>
            </a:extLst>
          </p:cNvPr>
          <p:cNvSpPr>
            <a:spLocks noGrp="1"/>
          </p:cNvSpPr>
          <p:nvPr>
            <p:ph type="title" hasCustomPrompt="1"/>
          </p:nvPr>
        </p:nvSpPr>
        <p:spPr bwMode="gray">
          <a:xfrm>
            <a:off x="566738" y="633626"/>
            <a:ext cx="3630610" cy="453600"/>
          </a:xfrm>
          <a:prstGeom prst="rect">
            <a:avLst/>
          </a:prstGeom>
        </p:spPr>
        <p:txBody>
          <a:bodyPr vert="horz" lIns="0" tIns="0" rIns="0" bIns="0" rtlCol="0" anchor="t" anchorCtr="0">
            <a:noAutofit/>
          </a:bodyPr>
          <a:lstStyle>
            <a:lvl1pPr>
              <a:defRPr/>
            </a:lvl1pPr>
          </a:lstStyle>
          <a:p>
            <a:r>
              <a:rPr lang="en-US" dirty="0"/>
              <a:t>Speakers</a:t>
            </a:r>
            <a:endParaRPr lang="en-AU" dirty="0"/>
          </a:p>
        </p:txBody>
      </p:sp>
      <p:pic>
        <p:nvPicPr>
          <p:cNvPr id="12" name="Picture 11" descr="Background pattern&#10;&#10;Description automatically generated">
            <a:extLst>
              <a:ext uri="{FF2B5EF4-FFF2-40B4-BE49-F238E27FC236}">
                <a16:creationId xmlns:a16="http://schemas.microsoft.com/office/drawing/2014/main" id="{CFD63CBA-50AA-4888-BB33-3E05FF5466F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0000" r="1"/>
          <a:stretch/>
        </p:blipFill>
        <p:spPr>
          <a:xfrm>
            <a:off x="4572000" y="0"/>
            <a:ext cx="4571999" cy="5143500"/>
          </a:xfrm>
          <a:prstGeom prst="rect">
            <a:avLst/>
          </a:prstGeom>
        </p:spPr>
      </p:pic>
    </p:spTree>
    <p:extLst>
      <p:ext uri="{BB962C8B-B14F-4D97-AF65-F5344CB8AC3E}">
        <p14:creationId xmlns:p14="http://schemas.microsoft.com/office/powerpoint/2010/main" val="860328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s 6">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gray">
          <a:xfrm>
            <a:off x="567044" y="633626"/>
            <a:ext cx="4032252" cy="453600"/>
          </a:xfrm>
          <a:prstGeom prst="rect">
            <a:avLst/>
          </a:prstGeom>
        </p:spPr>
        <p:txBody>
          <a:bodyPr vert="horz" lIns="0" tIns="0" rIns="0" bIns="0" rtlCol="0" anchor="t" anchorCtr="0">
            <a:noAutofit/>
          </a:bodyPr>
          <a:lstStyle>
            <a:lvl1pPr>
              <a:defRPr/>
            </a:lvl1pPr>
          </a:lstStyle>
          <a:p>
            <a:r>
              <a:rPr lang="en-US" dirty="0"/>
              <a:t>Speakers</a:t>
            </a:r>
            <a:endParaRPr lang="en-AU" dirty="0"/>
          </a:p>
        </p:txBody>
      </p:sp>
      <p:sp>
        <p:nvSpPr>
          <p:cNvPr id="18" name="Picture Placeholder 3">
            <a:extLst>
              <a:ext uri="{FF2B5EF4-FFF2-40B4-BE49-F238E27FC236}">
                <a16:creationId xmlns:a16="http://schemas.microsoft.com/office/drawing/2014/main" id="{D4020A5A-DF82-4542-9A1D-F0ABE263C5F4}"/>
              </a:ext>
            </a:extLst>
          </p:cNvPr>
          <p:cNvSpPr>
            <a:spLocks noGrp="1"/>
          </p:cNvSpPr>
          <p:nvPr>
            <p:ph type="pic" sz="quarter" idx="11" hasCustomPrompt="1"/>
          </p:nvPr>
        </p:nvSpPr>
        <p:spPr>
          <a:xfrm>
            <a:off x="570892" y="128428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19" name="Text Placeholder 9">
            <a:extLst>
              <a:ext uri="{FF2B5EF4-FFF2-40B4-BE49-F238E27FC236}">
                <a16:creationId xmlns:a16="http://schemas.microsoft.com/office/drawing/2014/main" id="{7CE2C23F-5AD1-4502-9155-A91DA30ACB5C}"/>
              </a:ext>
            </a:extLst>
          </p:cNvPr>
          <p:cNvSpPr>
            <a:spLocks noGrp="1"/>
          </p:cNvSpPr>
          <p:nvPr>
            <p:ph type="body" sz="quarter" idx="12" hasCustomPrompt="1"/>
          </p:nvPr>
        </p:nvSpPr>
        <p:spPr>
          <a:xfrm>
            <a:off x="570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20" name="Picture Placeholder 3">
            <a:extLst>
              <a:ext uri="{FF2B5EF4-FFF2-40B4-BE49-F238E27FC236}">
                <a16:creationId xmlns:a16="http://schemas.microsoft.com/office/drawing/2014/main" id="{EDBDB9C8-F64E-4491-9015-A96B922FF8CB}"/>
              </a:ext>
            </a:extLst>
          </p:cNvPr>
          <p:cNvSpPr>
            <a:spLocks noGrp="1"/>
          </p:cNvSpPr>
          <p:nvPr>
            <p:ph type="pic" sz="quarter" idx="13" hasCustomPrompt="1"/>
          </p:nvPr>
        </p:nvSpPr>
        <p:spPr>
          <a:xfrm>
            <a:off x="1964892" y="128428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22" name="Text Placeholder 9">
            <a:extLst>
              <a:ext uri="{FF2B5EF4-FFF2-40B4-BE49-F238E27FC236}">
                <a16:creationId xmlns:a16="http://schemas.microsoft.com/office/drawing/2014/main" id="{0033BB13-EAE5-4FFE-95CC-571A3F4687D3}"/>
              </a:ext>
            </a:extLst>
          </p:cNvPr>
          <p:cNvSpPr>
            <a:spLocks noGrp="1"/>
          </p:cNvSpPr>
          <p:nvPr>
            <p:ph type="body" sz="quarter" idx="14" hasCustomPrompt="1"/>
          </p:nvPr>
        </p:nvSpPr>
        <p:spPr>
          <a:xfrm>
            <a:off x="1964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23" name="Picture Placeholder 3">
            <a:extLst>
              <a:ext uri="{FF2B5EF4-FFF2-40B4-BE49-F238E27FC236}">
                <a16:creationId xmlns:a16="http://schemas.microsoft.com/office/drawing/2014/main" id="{3B5084AA-1881-4044-8BB7-736DED5BAE81}"/>
              </a:ext>
            </a:extLst>
          </p:cNvPr>
          <p:cNvSpPr>
            <a:spLocks noGrp="1"/>
          </p:cNvSpPr>
          <p:nvPr>
            <p:ph type="pic" sz="quarter" idx="15" hasCustomPrompt="1"/>
          </p:nvPr>
        </p:nvSpPr>
        <p:spPr>
          <a:xfrm>
            <a:off x="3358892" y="128428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24" name="Text Placeholder 9">
            <a:extLst>
              <a:ext uri="{FF2B5EF4-FFF2-40B4-BE49-F238E27FC236}">
                <a16:creationId xmlns:a16="http://schemas.microsoft.com/office/drawing/2014/main" id="{6A628484-0413-4FEA-AE87-BBAC521B3206}"/>
              </a:ext>
            </a:extLst>
          </p:cNvPr>
          <p:cNvSpPr>
            <a:spLocks noGrp="1"/>
          </p:cNvSpPr>
          <p:nvPr>
            <p:ph type="body" sz="quarter" idx="16" hasCustomPrompt="1"/>
          </p:nvPr>
        </p:nvSpPr>
        <p:spPr>
          <a:xfrm>
            <a:off x="3358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25" name="Picture Placeholder 3">
            <a:extLst>
              <a:ext uri="{FF2B5EF4-FFF2-40B4-BE49-F238E27FC236}">
                <a16:creationId xmlns:a16="http://schemas.microsoft.com/office/drawing/2014/main" id="{8FB08FA6-56A5-4AFA-AC88-9D2394356A4B}"/>
              </a:ext>
            </a:extLst>
          </p:cNvPr>
          <p:cNvSpPr>
            <a:spLocks noGrp="1"/>
          </p:cNvSpPr>
          <p:nvPr>
            <p:ph type="pic" sz="quarter" idx="17" hasCustomPrompt="1"/>
          </p:nvPr>
        </p:nvSpPr>
        <p:spPr>
          <a:xfrm>
            <a:off x="570892" y="3013711"/>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26" name="Text Placeholder 9">
            <a:extLst>
              <a:ext uri="{FF2B5EF4-FFF2-40B4-BE49-F238E27FC236}">
                <a16:creationId xmlns:a16="http://schemas.microsoft.com/office/drawing/2014/main" id="{F8476CCB-B1AD-453C-A98A-639A37F04979}"/>
              </a:ext>
            </a:extLst>
          </p:cNvPr>
          <p:cNvSpPr>
            <a:spLocks noGrp="1"/>
          </p:cNvSpPr>
          <p:nvPr>
            <p:ph type="body" sz="quarter" idx="18" hasCustomPrompt="1"/>
          </p:nvPr>
        </p:nvSpPr>
        <p:spPr>
          <a:xfrm>
            <a:off x="570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27" name="Picture Placeholder 3">
            <a:extLst>
              <a:ext uri="{FF2B5EF4-FFF2-40B4-BE49-F238E27FC236}">
                <a16:creationId xmlns:a16="http://schemas.microsoft.com/office/drawing/2014/main" id="{7B77836A-E075-4259-8977-1A9FC5D17961}"/>
              </a:ext>
            </a:extLst>
          </p:cNvPr>
          <p:cNvSpPr>
            <a:spLocks noGrp="1"/>
          </p:cNvSpPr>
          <p:nvPr>
            <p:ph type="pic" sz="quarter" idx="19" hasCustomPrompt="1"/>
          </p:nvPr>
        </p:nvSpPr>
        <p:spPr>
          <a:xfrm>
            <a:off x="1964892" y="3013711"/>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28" name="Text Placeholder 9">
            <a:extLst>
              <a:ext uri="{FF2B5EF4-FFF2-40B4-BE49-F238E27FC236}">
                <a16:creationId xmlns:a16="http://schemas.microsoft.com/office/drawing/2014/main" id="{601D3BBD-8B3D-49C1-B68B-375110D5CA79}"/>
              </a:ext>
            </a:extLst>
          </p:cNvPr>
          <p:cNvSpPr>
            <a:spLocks noGrp="1"/>
          </p:cNvSpPr>
          <p:nvPr>
            <p:ph type="body" sz="quarter" idx="20" hasCustomPrompt="1"/>
          </p:nvPr>
        </p:nvSpPr>
        <p:spPr>
          <a:xfrm>
            <a:off x="1964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29" name="Picture Placeholder 3">
            <a:extLst>
              <a:ext uri="{FF2B5EF4-FFF2-40B4-BE49-F238E27FC236}">
                <a16:creationId xmlns:a16="http://schemas.microsoft.com/office/drawing/2014/main" id="{3D0BBE4E-F208-4263-A661-25893F350B98}"/>
              </a:ext>
            </a:extLst>
          </p:cNvPr>
          <p:cNvSpPr>
            <a:spLocks noGrp="1"/>
          </p:cNvSpPr>
          <p:nvPr>
            <p:ph type="pic" sz="quarter" idx="21" hasCustomPrompt="1"/>
          </p:nvPr>
        </p:nvSpPr>
        <p:spPr>
          <a:xfrm>
            <a:off x="3358892" y="3013711"/>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30" name="Text Placeholder 9">
            <a:extLst>
              <a:ext uri="{FF2B5EF4-FFF2-40B4-BE49-F238E27FC236}">
                <a16:creationId xmlns:a16="http://schemas.microsoft.com/office/drawing/2014/main" id="{19EF5700-227A-4450-BA61-530A2AAB5600}"/>
              </a:ext>
            </a:extLst>
          </p:cNvPr>
          <p:cNvSpPr>
            <a:spLocks noGrp="1"/>
          </p:cNvSpPr>
          <p:nvPr>
            <p:ph type="body" sz="quarter" idx="22" hasCustomPrompt="1"/>
          </p:nvPr>
        </p:nvSpPr>
        <p:spPr>
          <a:xfrm>
            <a:off x="3358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pic>
        <p:nvPicPr>
          <p:cNvPr id="16" name="Picture 15" descr="Background pattern&#10;&#10;Description automatically generated">
            <a:extLst>
              <a:ext uri="{FF2B5EF4-FFF2-40B4-BE49-F238E27FC236}">
                <a16:creationId xmlns:a16="http://schemas.microsoft.com/office/drawing/2014/main" id="{91530D2E-66D3-4616-A267-0D76A9562C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765"/>
          <a:stretch/>
        </p:blipFill>
        <p:spPr>
          <a:xfrm>
            <a:off x="6013514" y="0"/>
            <a:ext cx="3130485" cy="5143500"/>
          </a:xfrm>
          <a:prstGeom prst="rect">
            <a:avLst/>
          </a:prstGeom>
        </p:spPr>
      </p:pic>
    </p:spTree>
    <p:extLst>
      <p:ext uri="{BB962C8B-B14F-4D97-AF65-F5344CB8AC3E}">
        <p14:creationId xmlns:p14="http://schemas.microsoft.com/office/powerpoint/2010/main" val="1298062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akers 12">
    <p:spTree>
      <p:nvGrpSpPr>
        <p:cNvPr id="1" name=""/>
        <p:cNvGrpSpPr/>
        <p:nvPr/>
      </p:nvGrpSpPr>
      <p:grpSpPr>
        <a:xfrm>
          <a:off x="0" y="0"/>
          <a:ext cx="0" cy="0"/>
          <a:chOff x="0" y="0"/>
          <a:chExt cx="0" cy="0"/>
        </a:xfrm>
      </p:grpSpPr>
      <p:sp>
        <p:nvSpPr>
          <p:cNvPr id="12" name="Title Placeholder 1"/>
          <p:cNvSpPr>
            <a:spLocks noGrp="1"/>
          </p:cNvSpPr>
          <p:nvPr>
            <p:ph type="title" hasCustomPrompt="1"/>
          </p:nvPr>
        </p:nvSpPr>
        <p:spPr bwMode="gray">
          <a:xfrm>
            <a:off x="566738" y="633626"/>
            <a:ext cx="8037512" cy="453600"/>
          </a:xfrm>
          <a:prstGeom prst="rect">
            <a:avLst/>
          </a:prstGeom>
        </p:spPr>
        <p:txBody>
          <a:bodyPr vert="horz" lIns="0" tIns="0" rIns="0" bIns="0" rtlCol="0" anchor="t" anchorCtr="0">
            <a:noAutofit/>
          </a:bodyPr>
          <a:lstStyle>
            <a:lvl1pPr>
              <a:defRPr/>
            </a:lvl1pPr>
          </a:lstStyle>
          <a:p>
            <a:r>
              <a:rPr lang="en-US" dirty="0"/>
              <a:t>Speakers</a:t>
            </a:r>
            <a:endParaRPr lang="en-AU" dirty="0"/>
          </a:p>
        </p:txBody>
      </p:sp>
      <p:sp>
        <p:nvSpPr>
          <p:cNvPr id="38" name="Picture Placeholder 3">
            <a:extLst>
              <a:ext uri="{FF2B5EF4-FFF2-40B4-BE49-F238E27FC236}">
                <a16:creationId xmlns:a16="http://schemas.microsoft.com/office/drawing/2014/main" id="{D3979687-6FAF-444F-8B9D-179B5BEE62A2}"/>
              </a:ext>
            </a:extLst>
          </p:cNvPr>
          <p:cNvSpPr>
            <a:spLocks noGrp="1"/>
          </p:cNvSpPr>
          <p:nvPr>
            <p:ph type="pic" sz="quarter" idx="23" hasCustomPrompt="1"/>
          </p:nvPr>
        </p:nvSpPr>
        <p:spPr>
          <a:xfrm>
            <a:off x="4752892" y="1278578"/>
            <a:ext cx="713232" cy="888752"/>
          </a:xfrm>
          <a:prstGeom prst="rect">
            <a:avLst/>
          </a:prstGeom>
          <a:solidFill>
            <a:srgbClr val="F1F2F2"/>
          </a:solidFill>
        </p:spPr>
        <p:txBody>
          <a:bodyPr>
            <a:normAutofit/>
          </a:bodyPr>
          <a:lstStyle>
            <a:lvl1pPr>
              <a:defRPr sz="900"/>
            </a:lvl1pPr>
          </a:lstStyle>
          <a:p>
            <a:r>
              <a:rPr lang="en-US" dirty="0"/>
              <a:t>click icon to add picture</a:t>
            </a:r>
            <a:endParaRPr lang="en-GB" dirty="0"/>
          </a:p>
        </p:txBody>
      </p:sp>
      <p:sp>
        <p:nvSpPr>
          <p:cNvPr id="39" name="Text Placeholder 9">
            <a:extLst>
              <a:ext uri="{FF2B5EF4-FFF2-40B4-BE49-F238E27FC236}">
                <a16:creationId xmlns:a16="http://schemas.microsoft.com/office/drawing/2014/main" id="{537A3638-6C5E-405B-88C1-3A7ED97A09B4}"/>
              </a:ext>
            </a:extLst>
          </p:cNvPr>
          <p:cNvSpPr>
            <a:spLocks noGrp="1"/>
          </p:cNvSpPr>
          <p:nvPr>
            <p:ph type="body" sz="quarter" idx="24" hasCustomPrompt="1"/>
          </p:nvPr>
        </p:nvSpPr>
        <p:spPr>
          <a:xfrm>
            <a:off x="4752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40" name="Picture Placeholder 3">
            <a:extLst>
              <a:ext uri="{FF2B5EF4-FFF2-40B4-BE49-F238E27FC236}">
                <a16:creationId xmlns:a16="http://schemas.microsoft.com/office/drawing/2014/main" id="{0D4A2F90-351E-4CA2-BB13-40A9841B22D5}"/>
              </a:ext>
            </a:extLst>
          </p:cNvPr>
          <p:cNvSpPr>
            <a:spLocks noGrp="1"/>
          </p:cNvSpPr>
          <p:nvPr>
            <p:ph type="pic" sz="quarter" idx="25" hasCustomPrompt="1"/>
          </p:nvPr>
        </p:nvSpPr>
        <p:spPr>
          <a:xfrm>
            <a:off x="6146892" y="1278578"/>
            <a:ext cx="713232" cy="888752"/>
          </a:xfrm>
          <a:prstGeom prst="rect">
            <a:avLst/>
          </a:prstGeom>
          <a:solidFill>
            <a:srgbClr val="F1F2F2"/>
          </a:solidFill>
        </p:spPr>
        <p:txBody>
          <a:bodyPr>
            <a:normAutofit/>
          </a:bodyPr>
          <a:lstStyle>
            <a:lvl1pPr>
              <a:defRPr sz="900"/>
            </a:lvl1pPr>
          </a:lstStyle>
          <a:p>
            <a:r>
              <a:rPr lang="en-US" dirty="0"/>
              <a:t>click icon to add picture</a:t>
            </a:r>
            <a:endParaRPr lang="en-GB" dirty="0"/>
          </a:p>
        </p:txBody>
      </p:sp>
      <p:sp>
        <p:nvSpPr>
          <p:cNvPr id="54" name="Text Placeholder 9">
            <a:extLst>
              <a:ext uri="{FF2B5EF4-FFF2-40B4-BE49-F238E27FC236}">
                <a16:creationId xmlns:a16="http://schemas.microsoft.com/office/drawing/2014/main" id="{66A9085E-EBBA-47F2-BDF9-024A86902BF2}"/>
              </a:ext>
            </a:extLst>
          </p:cNvPr>
          <p:cNvSpPr>
            <a:spLocks noGrp="1"/>
          </p:cNvSpPr>
          <p:nvPr>
            <p:ph type="body" sz="quarter" idx="26" hasCustomPrompt="1"/>
          </p:nvPr>
        </p:nvSpPr>
        <p:spPr>
          <a:xfrm>
            <a:off x="6146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55" name="Picture Placeholder 3">
            <a:extLst>
              <a:ext uri="{FF2B5EF4-FFF2-40B4-BE49-F238E27FC236}">
                <a16:creationId xmlns:a16="http://schemas.microsoft.com/office/drawing/2014/main" id="{BE52BD1A-D9B0-45D0-92CA-E621DE25A3BE}"/>
              </a:ext>
            </a:extLst>
          </p:cNvPr>
          <p:cNvSpPr>
            <a:spLocks noGrp="1"/>
          </p:cNvSpPr>
          <p:nvPr>
            <p:ph type="pic" sz="quarter" idx="27" hasCustomPrompt="1"/>
          </p:nvPr>
        </p:nvSpPr>
        <p:spPr>
          <a:xfrm>
            <a:off x="7540890" y="1278578"/>
            <a:ext cx="713232" cy="888752"/>
          </a:xfrm>
          <a:prstGeom prst="rect">
            <a:avLst/>
          </a:prstGeom>
          <a:solidFill>
            <a:srgbClr val="F1F2F2"/>
          </a:solidFill>
        </p:spPr>
        <p:txBody>
          <a:bodyPr>
            <a:normAutofit/>
          </a:bodyPr>
          <a:lstStyle>
            <a:lvl1pPr>
              <a:defRPr sz="900"/>
            </a:lvl1pPr>
          </a:lstStyle>
          <a:p>
            <a:r>
              <a:rPr lang="en-US" dirty="0"/>
              <a:t>click icon to add picture</a:t>
            </a:r>
            <a:endParaRPr lang="en-GB" dirty="0"/>
          </a:p>
        </p:txBody>
      </p:sp>
      <p:sp>
        <p:nvSpPr>
          <p:cNvPr id="56" name="Text Placeholder 9">
            <a:extLst>
              <a:ext uri="{FF2B5EF4-FFF2-40B4-BE49-F238E27FC236}">
                <a16:creationId xmlns:a16="http://schemas.microsoft.com/office/drawing/2014/main" id="{75DC66C5-1310-44C2-BA98-622DC79ACF52}"/>
              </a:ext>
            </a:extLst>
          </p:cNvPr>
          <p:cNvSpPr>
            <a:spLocks noGrp="1"/>
          </p:cNvSpPr>
          <p:nvPr>
            <p:ph type="body" sz="quarter" idx="28" hasCustomPrompt="1"/>
          </p:nvPr>
        </p:nvSpPr>
        <p:spPr>
          <a:xfrm>
            <a:off x="7540890"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57" name="Picture Placeholder 3">
            <a:extLst>
              <a:ext uri="{FF2B5EF4-FFF2-40B4-BE49-F238E27FC236}">
                <a16:creationId xmlns:a16="http://schemas.microsoft.com/office/drawing/2014/main" id="{85945B54-6FA0-4FF9-9176-7DCAD89E3D78}"/>
              </a:ext>
            </a:extLst>
          </p:cNvPr>
          <p:cNvSpPr>
            <a:spLocks noGrp="1"/>
          </p:cNvSpPr>
          <p:nvPr>
            <p:ph type="pic" sz="quarter" idx="29" hasCustomPrompt="1"/>
          </p:nvPr>
        </p:nvSpPr>
        <p:spPr>
          <a:xfrm>
            <a:off x="4752892" y="3013711"/>
            <a:ext cx="713232" cy="888752"/>
          </a:xfrm>
          <a:prstGeom prst="rect">
            <a:avLst/>
          </a:prstGeom>
          <a:solidFill>
            <a:srgbClr val="F1F2F2"/>
          </a:solidFill>
        </p:spPr>
        <p:txBody>
          <a:bodyPr>
            <a:normAutofit/>
          </a:bodyPr>
          <a:lstStyle>
            <a:lvl1pPr>
              <a:defRPr sz="900"/>
            </a:lvl1pPr>
          </a:lstStyle>
          <a:p>
            <a:r>
              <a:rPr lang="en-US" dirty="0"/>
              <a:t>click icon to add picture</a:t>
            </a:r>
            <a:endParaRPr lang="en-GB" dirty="0"/>
          </a:p>
        </p:txBody>
      </p:sp>
      <p:sp>
        <p:nvSpPr>
          <p:cNvPr id="58" name="Text Placeholder 9">
            <a:extLst>
              <a:ext uri="{FF2B5EF4-FFF2-40B4-BE49-F238E27FC236}">
                <a16:creationId xmlns:a16="http://schemas.microsoft.com/office/drawing/2014/main" id="{0CBA898F-336F-45E7-BE46-D29AA56E5FB5}"/>
              </a:ext>
            </a:extLst>
          </p:cNvPr>
          <p:cNvSpPr>
            <a:spLocks noGrp="1"/>
          </p:cNvSpPr>
          <p:nvPr>
            <p:ph type="body" sz="quarter" idx="30" hasCustomPrompt="1"/>
          </p:nvPr>
        </p:nvSpPr>
        <p:spPr>
          <a:xfrm>
            <a:off x="4752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59" name="Picture Placeholder 3">
            <a:extLst>
              <a:ext uri="{FF2B5EF4-FFF2-40B4-BE49-F238E27FC236}">
                <a16:creationId xmlns:a16="http://schemas.microsoft.com/office/drawing/2014/main" id="{8FE2CF5C-95FF-4924-9986-5B0647072615}"/>
              </a:ext>
            </a:extLst>
          </p:cNvPr>
          <p:cNvSpPr>
            <a:spLocks noGrp="1"/>
          </p:cNvSpPr>
          <p:nvPr>
            <p:ph type="pic" sz="quarter" idx="31" hasCustomPrompt="1"/>
          </p:nvPr>
        </p:nvSpPr>
        <p:spPr>
          <a:xfrm>
            <a:off x="6146892" y="3013711"/>
            <a:ext cx="713232" cy="888752"/>
          </a:xfrm>
          <a:prstGeom prst="rect">
            <a:avLst/>
          </a:prstGeom>
          <a:solidFill>
            <a:srgbClr val="F1F2F2"/>
          </a:solidFill>
        </p:spPr>
        <p:txBody>
          <a:bodyPr>
            <a:normAutofit/>
          </a:bodyPr>
          <a:lstStyle>
            <a:lvl1pPr>
              <a:defRPr sz="900"/>
            </a:lvl1pPr>
          </a:lstStyle>
          <a:p>
            <a:r>
              <a:rPr lang="en-US" dirty="0"/>
              <a:t>click icon to add picture</a:t>
            </a:r>
            <a:endParaRPr lang="en-GB" dirty="0"/>
          </a:p>
        </p:txBody>
      </p:sp>
      <p:sp>
        <p:nvSpPr>
          <p:cNvPr id="60" name="Text Placeholder 9">
            <a:extLst>
              <a:ext uri="{FF2B5EF4-FFF2-40B4-BE49-F238E27FC236}">
                <a16:creationId xmlns:a16="http://schemas.microsoft.com/office/drawing/2014/main" id="{BB8D56D2-EABD-4E20-A43F-1C52509640E1}"/>
              </a:ext>
            </a:extLst>
          </p:cNvPr>
          <p:cNvSpPr>
            <a:spLocks noGrp="1"/>
          </p:cNvSpPr>
          <p:nvPr>
            <p:ph type="body" sz="quarter" idx="32" hasCustomPrompt="1"/>
          </p:nvPr>
        </p:nvSpPr>
        <p:spPr>
          <a:xfrm>
            <a:off x="6146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61" name="Picture Placeholder 3">
            <a:extLst>
              <a:ext uri="{FF2B5EF4-FFF2-40B4-BE49-F238E27FC236}">
                <a16:creationId xmlns:a16="http://schemas.microsoft.com/office/drawing/2014/main" id="{38BDCD90-DFA1-4C1D-B4EE-E7E8F1D74F73}"/>
              </a:ext>
            </a:extLst>
          </p:cNvPr>
          <p:cNvSpPr>
            <a:spLocks noGrp="1"/>
          </p:cNvSpPr>
          <p:nvPr>
            <p:ph type="pic" sz="quarter" idx="33" hasCustomPrompt="1"/>
          </p:nvPr>
        </p:nvSpPr>
        <p:spPr>
          <a:xfrm>
            <a:off x="7540890" y="3013711"/>
            <a:ext cx="713232" cy="888752"/>
          </a:xfrm>
          <a:prstGeom prst="rect">
            <a:avLst/>
          </a:prstGeom>
          <a:solidFill>
            <a:srgbClr val="F1F2F2"/>
          </a:solidFill>
        </p:spPr>
        <p:txBody>
          <a:bodyPr>
            <a:normAutofit/>
          </a:bodyPr>
          <a:lstStyle>
            <a:lvl1pPr>
              <a:defRPr sz="900"/>
            </a:lvl1pPr>
          </a:lstStyle>
          <a:p>
            <a:r>
              <a:rPr lang="en-US" dirty="0"/>
              <a:t>click icon to add picture</a:t>
            </a:r>
            <a:endParaRPr lang="en-GB" dirty="0"/>
          </a:p>
        </p:txBody>
      </p:sp>
      <p:sp>
        <p:nvSpPr>
          <p:cNvPr id="62" name="Text Placeholder 9">
            <a:extLst>
              <a:ext uri="{FF2B5EF4-FFF2-40B4-BE49-F238E27FC236}">
                <a16:creationId xmlns:a16="http://schemas.microsoft.com/office/drawing/2014/main" id="{0353D645-BB25-4203-B299-AFF23BDB96D7}"/>
              </a:ext>
            </a:extLst>
          </p:cNvPr>
          <p:cNvSpPr>
            <a:spLocks noGrp="1"/>
          </p:cNvSpPr>
          <p:nvPr>
            <p:ph type="body" sz="quarter" idx="34" hasCustomPrompt="1"/>
          </p:nvPr>
        </p:nvSpPr>
        <p:spPr>
          <a:xfrm>
            <a:off x="7540890"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63" name="Picture Placeholder 3">
            <a:extLst>
              <a:ext uri="{FF2B5EF4-FFF2-40B4-BE49-F238E27FC236}">
                <a16:creationId xmlns:a16="http://schemas.microsoft.com/office/drawing/2014/main" id="{3B25CED5-BC34-4058-8E2C-E026391254D5}"/>
              </a:ext>
            </a:extLst>
          </p:cNvPr>
          <p:cNvSpPr>
            <a:spLocks noGrp="1"/>
          </p:cNvSpPr>
          <p:nvPr>
            <p:ph type="pic" sz="quarter" idx="11" hasCustomPrompt="1"/>
          </p:nvPr>
        </p:nvSpPr>
        <p:spPr>
          <a:xfrm>
            <a:off x="570892" y="128428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64" name="Text Placeholder 9">
            <a:extLst>
              <a:ext uri="{FF2B5EF4-FFF2-40B4-BE49-F238E27FC236}">
                <a16:creationId xmlns:a16="http://schemas.microsoft.com/office/drawing/2014/main" id="{BE20004B-2D27-43DD-A4D2-0E36B7E1AF63}"/>
              </a:ext>
            </a:extLst>
          </p:cNvPr>
          <p:cNvSpPr>
            <a:spLocks noGrp="1"/>
          </p:cNvSpPr>
          <p:nvPr>
            <p:ph type="body" sz="quarter" idx="12" hasCustomPrompt="1"/>
          </p:nvPr>
        </p:nvSpPr>
        <p:spPr>
          <a:xfrm>
            <a:off x="570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65" name="Picture Placeholder 3">
            <a:extLst>
              <a:ext uri="{FF2B5EF4-FFF2-40B4-BE49-F238E27FC236}">
                <a16:creationId xmlns:a16="http://schemas.microsoft.com/office/drawing/2014/main" id="{91649F6A-8FDC-4C6F-BAF7-3CDCE124F5B8}"/>
              </a:ext>
            </a:extLst>
          </p:cNvPr>
          <p:cNvSpPr>
            <a:spLocks noGrp="1"/>
          </p:cNvSpPr>
          <p:nvPr>
            <p:ph type="pic" sz="quarter" idx="13" hasCustomPrompt="1"/>
          </p:nvPr>
        </p:nvSpPr>
        <p:spPr>
          <a:xfrm>
            <a:off x="1964892" y="128428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66" name="Text Placeholder 9">
            <a:extLst>
              <a:ext uri="{FF2B5EF4-FFF2-40B4-BE49-F238E27FC236}">
                <a16:creationId xmlns:a16="http://schemas.microsoft.com/office/drawing/2014/main" id="{5670FDBF-67DA-413E-8F7C-CF3DCD43D9F4}"/>
              </a:ext>
            </a:extLst>
          </p:cNvPr>
          <p:cNvSpPr>
            <a:spLocks noGrp="1"/>
          </p:cNvSpPr>
          <p:nvPr>
            <p:ph type="body" sz="quarter" idx="14" hasCustomPrompt="1"/>
          </p:nvPr>
        </p:nvSpPr>
        <p:spPr>
          <a:xfrm>
            <a:off x="1964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67" name="Picture Placeholder 3">
            <a:extLst>
              <a:ext uri="{FF2B5EF4-FFF2-40B4-BE49-F238E27FC236}">
                <a16:creationId xmlns:a16="http://schemas.microsoft.com/office/drawing/2014/main" id="{7AE79CFB-5AD1-424F-B248-BE93687189A1}"/>
              </a:ext>
            </a:extLst>
          </p:cNvPr>
          <p:cNvSpPr>
            <a:spLocks noGrp="1"/>
          </p:cNvSpPr>
          <p:nvPr>
            <p:ph type="pic" sz="quarter" idx="15" hasCustomPrompt="1"/>
          </p:nvPr>
        </p:nvSpPr>
        <p:spPr>
          <a:xfrm>
            <a:off x="3358892" y="1284287"/>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68" name="Text Placeholder 9">
            <a:extLst>
              <a:ext uri="{FF2B5EF4-FFF2-40B4-BE49-F238E27FC236}">
                <a16:creationId xmlns:a16="http://schemas.microsoft.com/office/drawing/2014/main" id="{DD15AA25-29D6-44F0-A2C6-E9A574DD66D4}"/>
              </a:ext>
            </a:extLst>
          </p:cNvPr>
          <p:cNvSpPr>
            <a:spLocks noGrp="1"/>
          </p:cNvSpPr>
          <p:nvPr>
            <p:ph type="body" sz="quarter" idx="16" hasCustomPrompt="1"/>
          </p:nvPr>
        </p:nvSpPr>
        <p:spPr>
          <a:xfrm>
            <a:off x="3358892" y="2216156"/>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69" name="Picture Placeholder 3">
            <a:extLst>
              <a:ext uri="{FF2B5EF4-FFF2-40B4-BE49-F238E27FC236}">
                <a16:creationId xmlns:a16="http://schemas.microsoft.com/office/drawing/2014/main" id="{FCEFB810-D65D-4F21-8DE5-D52620FC13DC}"/>
              </a:ext>
            </a:extLst>
          </p:cNvPr>
          <p:cNvSpPr>
            <a:spLocks noGrp="1"/>
          </p:cNvSpPr>
          <p:nvPr>
            <p:ph type="pic" sz="quarter" idx="17" hasCustomPrompt="1"/>
          </p:nvPr>
        </p:nvSpPr>
        <p:spPr>
          <a:xfrm>
            <a:off x="570892" y="3013711"/>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70" name="Text Placeholder 9">
            <a:extLst>
              <a:ext uri="{FF2B5EF4-FFF2-40B4-BE49-F238E27FC236}">
                <a16:creationId xmlns:a16="http://schemas.microsoft.com/office/drawing/2014/main" id="{08F19790-0D17-40CA-A75C-ACDF15D06360}"/>
              </a:ext>
            </a:extLst>
          </p:cNvPr>
          <p:cNvSpPr>
            <a:spLocks noGrp="1"/>
          </p:cNvSpPr>
          <p:nvPr>
            <p:ph type="body" sz="quarter" idx="18" hasCustomPrompt="1"/>
          </p:nvPr>
        </p:nvSpPr>
        <p:spPr>
          <a:xfrm>
            <a:off x="570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71" name="Picture Placeholder 3">
            <a:extLst>
              <a:ext uri="{FF2B5EF4-FFF2-40B4-BE49-F238E27FC236}">
                <a16:creationId xmlns:a16="http://schemas.microsoft.com/office/drawing/2014/main" id="{FAECD4DB-E828-4D69-94CE-A98D44DB0F2D}"/>
              </a:ext>
            </a:extLst>
          </p:cNvPr>
          <p:cNvSpPr>
            <a:spLocks noGrp="1"/>
          </p:cNvSpPr>
          <p:nvPr>
            <p:ph type="pic" sz="quarter" idx="19" hasCustomPrompt="1"/>
          </p:nvPr>
        </p:nvSpPr>
        <p:spPr>
          <a:xfrm>
            <a:off x="1964892" y="3013711"/>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72" name="Text Placeholder 9">
            <a:extLst>
              <a:ext uri="{FF2B5EF4-FFF2-40B4-BE49-F238E27FC236}">
                <a16:creationId xmlns:a16="http://schemas.microsoft.com/office/drawing/2014/main" id="{08DFEFB5-9AAA-474A-A469-6F2A695D87E3}"/>
              </a:ext>
            </a:extLst>
          </p:cNvPr>
          <p:cNvSpPr>
            <a:spLocks noGrp="1"/>
          </p:cNvSpPr>
          <p:nvPr>
            <p:ph type="body" sz="quarter" idx="20" hasCustomPrompt="1"/>
          </p:nvPr>
        </p:nvSpPr>
        <p:spPr>
          <a:xfrm>
            <a:off x="1964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
        <p:nvSpPr>
          <p:cNvPr id="73" name="Picture Placeholder 3">
            <a:extLst>
              <a:ext uri="{FF2B5EF4-FFF2-40B4-BE49-F238E27FC236}">
                <a16:creationId xmlns:a16="http://schemas.microsoft.com/office/drawing/2014/main" id="{E414E0A7-C3DE-454A-8D95-6FE4A5BE423D}"/>
              </a:ext>
            </a:extLst>
          </p:cNvPr>
          <p:cNvSpPr>
            <a:spLocks noGrp="1"/>
          </p:cNvSpPr>
          <p:nvPr>
            <p:ph type="pic" sz="quarter" idx="21" hasCustomPrompt="1"/>
          </p:nvPr>
        </p:nvSpPr>
        <p:spPr>
          <a:xfrm>
            <a:off x="3358892" y="3013711"/>
            <a:ext cx="713232" cy="888752"/>
          </a:xfrm>
          <a:prstGeom prst="rect">
            <a:avLst/>
          </a:prstGeom>
          <a:solidFill>
            <a:srgbClr val="F1F2F2"/>
          </a:solidFill>
        </p:spPr>
        <p:txBody>
          <a:bodyPr>
            <a:normAutofit/>
          </a:bodyPr>
          <a:lstStyle>
            <a:lvl1pPr marL="0" marR="0" indent="0" algn="l" defTabSz="914400" rtl="0" eaLnBrk="1" fontAlgn="auto" latinLnBrk="0" hangingPunct="1">
              <a:lnSpc>
                <a:spcPct val="100000"/>
              </a:lnSpc>
              <a:spcBef>
                <a:spcPts val="0"/>
              </a:spcBef>
              <a:spcAft>
                <a:spcPts val="900"/>
              </a:spcAft>
              <a:buClr>
                <a:schemeClr val="tx1"/>
              </a:buClr>
              <a:buSzTx/>
              <a:buFont typeface="Arial" pitchFamily="34" charset="0"/>
              <a:buNone/>
              <a:tabLst/>
              <a:defRPr sz="900"/>
            </a:lvl1pPr>
          </a:lstStyle>
          <a:p>
            <a:r>
              <a:rPr lang="en-US" dirty="0"/>
              <a:t>click icon to add picture</a:t>
            </a:r>
            <a:endParaRPr lang="en-GB" dirty="0"/>
          </a:p>
        </p:txBody>
      </p:sp>
      <p:sp>
        <p:nvSpPr>
          <p:cNvPr id="74" name="Text Placeholder 9">
            <a:extLst>
              <a:ext uri="{FF2B5EF4-FFF2-40B4-BE49-F238E27FC236}">
                <a16:creationId xmlns:a16="http://schemas.microsoft.com/office/drawing/2014/main" id="{EF4DDDE8-59D9-49EC-8574-0A871775A5B6}"/>
              </a:ext>
            </a:extLst>
          </p:cNvPr>
          <p:cNvSpPr>
            <a:spLocks noGrp="1"/>
          </p:cNvSpPr>
          <p:nvPr>
            <p:ph type="body" sz="quarter" idx="22" hasCustomPrompt="1"/>
          </p:nvPr>
        </p:nvSpPr>
        <p:spPr>
          <a:xfrm>
            <a:off x="3358892" y="3951289"/>
            <a:ext cx="1208088" cy="637917"/>
          </a:xfrm>
          <a:prstGeom prst="rect">
            <a:avLst/>
          </a:prstGeom>
        </p:spPr>
        <p:txBody>
          <a:bodyPr/>
          <a:lstStyle>
            <a:lvl1pPr>
              <a:lnSpc>
                <a:spcPct val="95000"/>
              </a:lnSpc>
              <a:spcAft>
                <a:spcPts val="0"/>
              </a:spcAft>
              <a:defRPr sz="900" b="1">
                <a:solidFill>
                  <a:schemeClr val="bg2"/>
                </a:solidFill>
              </a:defRPr>
            </a:lvl1pPr>
            <a:lvl2pPr>
              <a:lnSpc>
                <a:spcPct val="95000"/>
              </a:lnSpc>
              <a:spcAft>
                <a:spcPts val="600"/>
              </a:spcAft>
              <a:defRPr sz="900">
                <a:solidFill>
                  <a:schemeClr val="tx1"/>
                </a:solidFill>
              </a:defRPr>
            </a:lvl2pPr>
            <a:lvl3pPr marL="0" indent="0">
              <a:lnSpc>
                <a:spcPct val="95000"/>
              </a:lnSpc>
              <a:spcAft>
                <a:spcPts val="0"/>
              </a:spcAft>
              <a:buNone/>
              <a:defRPr sz="800">
                <a:solidFill>
                  <a:schemeClr val="tx1"/>
                </a:solidFill>
              </a:defRPr>
            </a:lvl3pPr>
            <a:lvl4pPr marL="0" indent="0">
              <a:lnSpc>
                <a:spcPct val="95000"/>
              </a:lnSpc>
              <a:spcAft>
                <a:spcPts val="0"/>
              </a:spcAft>
              <a:buNone/>
              <a:defRPr sz="600">
                <a:solidFill>
                  <a:schemeClr val="tx1"/>
                </a:solidFill>
              </a:defRPr>
            </a:lvl4pPr>
            <a:lvl5pPr marL="720000" indent="0">
              <a:buNone/>
              <a:defRPr>
                <a:solidFill>
                  <a:schemeClr val="tx1"/>
                </a:solidFill>
              </a:defRPr>
            </a:lvl5pPr>
          </a:lstStyle>
          <a:p>
            <a:pPr lvl="0"/>
            <a:r>
              <a:rPr lang="en-US" dirty="0"/>
              <a:t>Name</a:t>
            </a:r>
          </a:p>
          <a:p>
            <a:pPr lvl="1"/>
            <a:r>
              <a:rPr lang="en-US" dirty="0"/>
              <a:t>Title</a:t>
            </a:r>
          </a:p>
          <a:p>
            <a:pPr lvl="2"/>
            <a:r>
              <a:rPr lang="en-US" dirty="0"/>
              <a:t>Contact #</a:t>
            </a:r>
          </a:p>
          <a:p>
            <a:pPr lvl="3"/>
            <a:r>
              <a:rPr lang="en-US" dirty="0" err="1"/>
              <a:t>name.surname</a:t>
            </a:r>
            <a:r>
              <a:rPr lang="en-US" dirty="0"/>
              <a:t/>
            </a:r>
            <a:br>
              <a:rPr lang="en-US" dirty="0"/>
            </a:br>
            <a:r>
              <a:rPr lang="en-US" dirty="0"/>
              <a:t>@bakermckenzie.com</a:t>
            </a:r>
          </a:p>
          <a:p>
            <a:pPr lvl="4"/>
            <a:endParaRPr lang="en-GB" dirty="0"/>
          </a:p>
        </p:txBody>
      </p:sp>
    </p:spTree>
    <p:extLst>
      <p:ext uri="{BB962C8B-B14F-4D97-AF65-F5344CB8AC3E}">
        <p14:creationId xmlns:p14="http://schemas.microsoft.com/office/powerpoint/2010/main" val="422932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Quote Re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DD4C4A-6636-417F-950D-81E64F7D2E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2"/>
          </a:xfrm>
          <a:prstGeom prst="rect">
            <a:avLst/>
          </a:prstGeom>
        </p:spPr>
      </p:pic>
      <p:sp>
        <p:nvSpPr>
          <p:cNvPr id="7" name="object 8"/>
          <p:cNvSpPr/>
          <p:nvPr userDrawn="1"/>
        </p:nvSpPr>
        <p:spPr>
          <a:xfrm>
            <a:off x="1393786" y="1685974"/>
            <a:ext cx="300945" cy="259025"/>
          </a:xfrm>
          <a:custGeom>
            <a:avLst/>
            <a:gdLst/>
            <a:ahLst/>
            <a:cxnLst/>
            <a:rect l="l" t="t" r="r" b="b"/>
            <a:pathLst>
              <a:path w="300990" h="259079">
                <a:moveTo>
                  <a:pt x="108788" y="0"/>
                </a:moveTo>
                <a:lnTo>
                  <a:pt x="57904" y="27984"/>
                </a:lnTo>
                <a:lnTo>
                  <a:pt x="24574" y="59931"/>
                </a:lnTo>
                <a:lnTo>
                  <a:pt x="6143" y="100053"/>
                </a:lnTo>
                <a:lnTo>
                  <a:pt x="0" y="152539"/>
                </a:lnTo>
                <a:lnTo>
                  <a:pt x="0" y="258775"/>
                </a:lnTo>
                <a:lnTo>
                  <a:pt x="138772" y="258775"/>
                </a:lnTo>
                <a:lnTo>
                  <a:pt x="138772" y="130657"/>
                </a:lnTo>
                <a:lnTo>
                  <a:pt x="72415" y="130657"/>
                </a:lnTo>
                <a:lnTo>
                  <a:pt x="73991" y="119470"/>
                </a:lnTo>
                <a:lnTo>
                  <a:pt x="96483" y="82049"/>
                </a:lnTo>
                <a:lnTo>
                  <a:pt x="138772" y="56451"/>
                </a:lnTo>
                <a:lnTo>
                  <a:pt x="108788" y="0"/>
                </a:lnTo>
                <a:close/>
              </a:path>
              <a:path w="300990" h="259079">
                <a:moveTo>
                  <a:pt x="270522" y="0"/>
                </a:moveTo>
                <a:lnTo>
                  <a:pt x="219638" y="27984"/>
                </a:lnTo>
                <a:lnTo>
                  <a:pt x="186309" y="59931"/>
                </a:lnTo>
                <a:lnTo>
                  <a:pt x="167884" y="100053"/>
                </a:lnTo>
                <a:lnTo>
                  <a:pt x="161747" y="152539"/>
                </a:lnTo>
                <a:lnTo>
                  <a:pt x="161747" y="258775"/>
                </a:lnTo>
                <a:lnTo>
                  <a:pt x="300507" y="258775"/>
                </a:lnTo>
                <a:lnTo>
                  <a:pt x="300507" y="130657"/>
                </a:lnTo>
                <a:lnTo>
                  <a:pt x="234149" y="130657"/>
                </a:lnTo>
                <a:lnTo>
                  <a:pt x="235726" y="119470"/>
                </a:lnTo>
                <a:lnTo>
                  <a:pt x="258218" y="82049"/>
                </a:lnTo>
                <a:lnTo>
                  <a:pt x="300507" y="56451"/>
                </a:lnTo>
                <a:lnTo>
                  <a:pt x="270522" y="0"/>
                </a:lnTo>
                <a:close/>
              </a:path>
            </a:pathLst>
          </a:custGeom>
          <a:solidFill>
            <a:schemeClr val="tx2"/>
          </a:solidFill>
        </p:spPr>
        <p:txBody>
          <a:bodyPr wrap="square" lIns="0" tIns="0" rIns="0" bIns="0" rtlCol="0"/>
          <a:lstStyle/>
          <a:p>
            <a:endParaRPr sz="2100" dirty="0"/>
          </a:p>
        </p:txBody>
      </p:sp>
      <p:sp>
        <p:nvSpPr>
          <p:cNvPr id="4" name="Title 1"/>
          <p:cNvSpPr>
            <a:spLocks noGrp="1"/>
          </p:cNvSpPr>
          <p:nvPr>
            <p:ph type="ctrTitle" hasCustomPrompt="1"/>
          </p:nvPr>
        </p:nvSpPr>
        <p:spPr bwMode="gray">
          <a:xfrm>
            <a:off x="1411764" y="2092908"/>
            <a:ext cx="5176459" cy="1054906"/>
          </a:xfrm>
        </p:spPr>
        <p:txBody>
          <a:bodyPr anchor="t" anchorCtr="0">
            <a:noAutofit/>
          </a:bodyPr>
          <a:lstStyle>
            <a:lvl1pPr>
              <a:lnSpc>
                <a:spcPct val="90000"/>
              </a:lnSpc>
              <a:spcBef>
                <a:spcPts val="0"/>
              </a:spcBef>
              <a:spcAft>
                <a:spcPts val="0"/>
              </a:spcAft>
              <a:defRPr sz="2400" b="1" spc="0" baseline="0">
                <a:solidFill>
                  <a:schemeClr val="bg1"/>
                </a:solidFill>
              </a:defRPr>
            </a:lvl1pPr>
          </a:lstStyle>
          <a:p>
            <a:r>
              <a:rPr lang="en-US" dirty="0"/>
              <a:t>Example quote – Insert here and include quotation marks at the end. Use the Red Wave background."</a:t>
            </a:r>
            <a:endParaRPr lang="en-AU" dirty="0"/>
          </a:p>
        </p:txBody>
      </p:sp>
      <p:sp>
        <p:nvSpPr>
          <p:cNvPr id="10" name="Text Placeholder 9"/>
          <p:cNvSpPr>
            <a:spLocks noGrp="1"/>
          </p:cNvSpPr>
          <p:nvPr>
            <p:ph type="body" sz="quarter" idx="11" hasCustomPrompt="1"/>
          </p:nvPr>
        </p:nvSpPr>
        <p:spPr>
          <a:xfrm>
            <a:off x="1411763" y="3198051"/>
            <a:ext cx="5176459" cy="228600"/>
          </a:xfrm>
        </p:spPr>
        <p:txBody>
          <a:bodyPr>
            <a:noAutofit/>
          </a:bodyPr>
          <a:lstStyle>
            <a:lvl1pPr>
              <a:lnSpc>
                <a:spcPct val="90000"/>
              </a:lnSpc>
              <a:spcAft>
                <a:spcPts val="0"/>
              </a:spcAft>
              <a:defRPr sz="1400" b="1" baseline="0">
                <a:solidFill>
                  <a:schemeClr val="bg1"/>
                </a:solidFill>
              </a:defRPr>
            </a:lvl1pPr>
          </a:lstStyle>
          <a:p>
            <a:pPr lvl="0"/>
            <a:r>
              <a:rPr lang="en-US" dirty="0"/>
              <a:t>John Smith, Partner</a:t>
            </a:r>
          </a:p>
        </p:txBody>
      </p:sp>
    </p:spTree>
    <p:extLst>
      <p:ext uri="{BB962C8B-B14F-4D97-AF65-F5344CB8AC3E}">
        <p14:creationId xmlns:p14="http://schemas.microsoft.com/office/powerpoint/2010/main" val="12481785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2.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566738" y="633626"/>
            <a:ext cx="8037512" cy="453600"/>
          </a:xfrm>
          <a:prstGeom prst="rect">
            <a:avLst/>
          </a:prstGeom>
        </p:spPr>
        <p:txBody>
          <a:bodyPr vert="horz" lIns="0" tIns="0" rIns="0" bIns="0" rtlCol="0" anchor="t" anchorCtr="0">
            <a:noAutofit/>
          </a:bodyPr>
          <a:lstStyle/>
          <a:p>
            <a:r>
              <a:rPr lang="en-US" dirty="0"/>
              <a:t>Title (Arial Bold </a:t>
            </a:r>
            <a:r>
              <a:rPr lang="en-US" dirty="0" err="1"/>
              <a:t>32pt</a:t>
            </a:r>
            <a:r>
              <a:rPr lang="en-US" dirty="0"/>
              <a:t>) </a:t>
            </a:r>
            <a:endParaRPr lang="en-AU" dirty="0"/>
          </a:p>
        </p:txBody>
      </p:sp>
      <p:sp>
        <p:nvSpPr>
          <p:cNvPr id="3" name="Text Placeholder 2"/>
          <p:cNvSpPr>
            <a:spLocks noGrp="1"/>
          </p:cNvSpPr>
          <p:nvPr>
            <p:ph type="body" idx="1"/>
          </p:nvPr>
        </p:nvSpPr>
        <p:spPr bwMode="gray">
          <a:xfrm>
            <a:off x="566738" y="1276351"/>
            <a:ext cx="8037512" cy="3459162"/>
          </a:xfrm>
          <a:prstGeom prst="rect">
            <a:avLst/>
          </a:prstGeom>
        </p:spPr>
        <p:txBody>
          <a:bodyPr vert="horz" lIns="0" tIns="0" rIns="0" bIns="0" rtlCol="0">
            <a:noAutofit/>
          </a:body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
        <p:nvSpPr>
          <p:cNvPr id="4" name="Slide Number Placeholder 3"/>
          <p:cNvSpPr>
            <a:spLocks noGrp="1"/>
          </p:cNvSpPr>
          <p:nvPr>
            <p:ph type="sldNum" sz="quarter" idx="4"/>
          </p:nvPr>
        </p:nvSpPr>
        <p:spPr>
          <a:xfrm>
            <a:off x="7791169" y="4849813"/>
            <a:ext cx="813081" cy="198437"/>
          </a:xfrm>
          <a:prstGeom prst="rect">
            <a:avLst/>
          </a:prstGeom>
        </p:spPr>
        <p:txBody>
          <a:bodyPr vert="horz" lIns="0" tIns="0" rIns="0" bIns="0" rtlCol="0" anchor="ctr"/>
          <a:lstStyle>
            <a:lvl1pPr algn="r">
              <a:defRPr sz="1000">
                <a:solidFill>
                  <a:schemeClr val="tx1"/>
                </a:solidFill>
              </a:defRPr>
            </a:lvl1pPr>
          </a:lstStyle>
          <a:p>
            <a:fld id="{26237FA6-B01B-4AC4-B2C4-042E0C4FC130}" type="slidenum">
              <a:rPr lang="en-GB" smtClean="0"/>
              <a:pPr/>
              <a:t>‹Nr.›</a:t>
            </a:fld>
            <a:endParaRPr lang="en-GB" dirty="0"/>
          </a:p>
        </p:txBody>
      </p:sp>
      <p:sp>
        <p:nvSpPr>
          <p:cNvPr id="6" name="Footer Placeholder 5"/>
          <p:cNvSpPr>
            <a:spLocks noGrp="1"/>
          </p:cNvSpPr>
          <p:nvPr>
            <p:ph type="ftr" sz="quarter" idx="3"/>
          </p:nvPr>
        </p:nvSpPr>
        <p:spPr>
          <a:xfrm>
            <a:off x="566738" y="4849813"/>
            <a:ext cx="5413690" cy="198437"/>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5" name="Rectangle 4"/>
          <p:cNvSpPr/>
          <p:nvPr userDrawn="1"/>
        </p:nvSpPr>
        <p:spPr>
          <a:xfrm>
            <a:off x="572450" y="0"/>
            <a:ext cx="1298448" cy="12801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Tree>
    <p:extLst>
      <p:ext uri="{BB962C8B-B14F-4D97-AF65-F5344CB8AC3E}">
        <p14:creationId xmlns:p14="http://schemas.microsoft.com/office/powerpoint/2010/main" val="3060711057"/>
      </p:ext>
    </p:extLst>
  </p:cSld>
  <p:clrMap bg1="dk1" tx1="lt1" bg2="dk2" tx2="lt2" accent1="accent1" accent2="accent2" accent3="accent3" accent4="accent4" accent5="accent5" accent6="accent6" hlink="hlink" folHlink="folHlink"/>
  <p:sldLayoutIdLst>
    <p:sldLayoutId id="2147483776" r:id="rId1"/>
    <p:sldLayoutId id="2147484122" r:id="rId2"/>
    <p:sldLayoutId id="2147483784" r:id="rId3"/>
    <p:sldLayoutId id="2147483929" r:id="rId4"/>
    <p:sldLayoutId id="2147484124" r:id="rId5"/>
    <p:sldLayoutId id="2147484123" r:id="rId6"/>
    <p:sldLayoutId id="2147483930" r:id="rId7"/>
    <p:sldLayoutId id="2147483931" r:id="rId8"/>
    <p:sldLayoutId id="2147484098" r:id="rId9"/>
    <p:sldLayoutId id="2147483780" r:id="rId10"/>
    <p:sldLayoutId id="2147483954" r:id="rId11"/>
    <p:sldLayoutId id="2147483949" r:id="rId12"/>
    <p:sldLayoutId id="2147484004" r:id="rId13"/>
    <p:sldLayoutId id="2147484005" r:id="rId14"/>
    <p:sldLayoutId id="2147484006" r:id="rId15"/>
    <p:sldLayoutId id="2147484007" r:id="rId16"/>
    <p:sldLayoutId id="2147484008" r:id="rId17"/>
    <p:sldLayoutId id="2147484009" r:id="rId18"/>
    <p:sldLayoutId id="2147484010" r:id="rId19"/>
    <p:sldLayoutId id="2147484011" r:id="rId20"/>
    <p:sldLayoutId id="2147484012" r:id="rId21"/>
    <p:sldLayoutId id="2147484013" r:id="rId22"/>
    <p:sldLayoutId id="2147484014" r:id="rId23"/>
    <p:sldLayoutId id="2147484015" r:id="rId24"/>
    <p:sldLayoutId id="2147484016" r:id="rId25"/>
    <p:sldLayoutId id="2147484017" r:id="rId26"/>
    <p:sldLayoutId id="2147484018" r:id="rId27"/>
    <p:sldLayoutId id="2147484019" r:id="rId28"/>
    <p:sldLayoutId id="2147484020" r:id="rId29"/>
    <p:sldLayoutId id="2147484021" r:id="rId30"/>
    <p:sldLayoutId id="2147484022" r:id="rId31"/>
    <p:sldLayoutId id="2147484023" r:id="rId32"/>
    <p:sldLayoutId id="2147484024" r:id="rId33"/>
    <p:sldLayoutId id="2147484025" r:id="rId34"/>
    <p:sldLayoutId id="2147484026" r:id="rId35"/>
    <p:sldLayoutId id="2147484027" r:id="rId36"/>
    <p:sldLayoutId id="2147484028" r:id="rId37"/>
    <p:sldLayoutId id="2147484029" r:id="rId38"/>
    <p:sldLayoutId id="2147484030" r:id="rId39"/>
    <p:sldLayoutId id="2147484162" r:id="rId40"/>
    <p:sldLayoutId id="2147484163" r:id="rId41"/>
    <p:sldLayoutId id="2147484164" r:id="rId42"/>
    <p:sldLayoutId id="2147484134" r:id="rId43"/>
    <p:sldLayoutId id="2147484135" r:id="rId44"/>
    <p:sldLayoutId id="2147483790" r:id="rId45"/>
    <p:sldLayoutId id="2147483957" r:id="rId46"/>
    <p:sldLayoutId id="2147483801" r:id="rId4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kern="1200" spc="-100"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900"/>
        </a:spcAft>
        <a:buClr>
          <a:schemeClr val="tx1"/>
        </a:buClr>
        <a:buFont typeface="Arial" pitchFamily="34" charset="0"/>
        <a:buNone/>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1800" b="0" kern="1200">
          <a:solidFill>
            <a:schemeClr val="tx2"/>
          </a:solidFill>
          <a:latin typeface="+mn-lt"/>
          <a:ea typeface="+mn-ea"/>
          <a:cs typeface="+mn-cs"/>
        </a:defRPr>
      </a:lvl2pPr>
      <a:lvl3pPr marL="360000" indent="-360000" algn="l" defTabSz="914400" rtl="0" eaLnBrk="1" latinLnBrk="0" hangingPunct="1">
        <a:lnSpc>
          <a:spcPct val="100000"/>
        </a:lnSpc>
        <a:spcBef>
          <a:spcPts val="0"/>
        </a:spcBef>
        <a:spcAft>
          <a:spcPts val="900"/>
        </a:spcAft>
        <a:buClr>
          <a:schemeClr val="tx2"/>
        </a:buClr>
        <a:buSzPct val="80000"/>
        <a:buFont typeface="Wingdings" panose="05000000000000000000" pitchFamily="2" charset="2"/>
        <a:buChar char="n"/>
        <a:defRPr sz="1600" kern="1200" baseline="0">
          <a:solidFill>
            <a:schemeClr val="tx1"/>
          </a:solidFill>
          <a:latin typeface="+mn-lt"/>
          <a:ea typeface="+mn-ea"/>
          <a:cs typeface="+mn-cs"/>
        </a:defRPr>
      </a:lvl3pPr>
      <a:lvl4pPr marL="720000" indent="-360000" algn="l" defTabSz="914400" rtl="0" eaLnBrk="1" latinLnBrk="0" hangingPunct="1">
        <a:lnSpc>
          <a:spcPct val="100000"/>
        </a:lnSpc>
        <a:spcBef>
          <a:spcPts val="0"/>
        </a:spcBef>
        <a:spcAft>
          <a:spcPts val="900"/>
        </a:spcAft>
        <a:buClr>
          <a:schemeClr val="tx2"/>
        </a:buClr>
        <a:buSzPct val="80000"/>
        <a:buFont typeface="Wingdings" panose="05000000000000000000" pitchFamily="2" charset="2"/>
        <a:buChar char="n"/>
        <a:defRPr sz="1600" kern="1200" baseline="0">
          <a:solidFill>
            <a:schemeClr val="tx1"/>
          </a:solidFill>
          <a:latin typeface="+mn-lt"/>
          <a:ea typeface="+mn-ea"/>
          <a:cs typeface="+mn-cs"/>
        </a:defRPr>
      </a:lvl4pPr>
      <a:lvl5pPr marL="1080000" indent="-360000" algn="l" defTabSz="914400" rtl="0" eaLnBrk="1" latinLnBrk="0" hangingPunct="1">
        <a:lnSpc>
          <a:spcPct val="100000"/>
        </a:lnSpc>
        <a:spcBef>
          <a:spcPts val="0"/>
        </a:spcBef>
        <a:spcAft>
          <a:spcPts val="900"/>
        </a:spcAft>
        <a:buClr>
          <a:schemeClr val="tx2"/>
        </a:buClr>
        <a:buSzPct val="80000"/>
        <a:buFont typeface="Wingdings" panose="05000000000000000000" pitchFamily="2" charset="2"/>
        <a:buChar char="n"/>
        <a:defRPr sz="1400" b="0" kern="1200" baseline="0">
          <a:solidFill>
            <a:schemeClr val="tx1"/>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1600" kern="1200">
          <a:solidFill>
            <a:schemeClr val="accent1"/>
          </a:solidFill>
          <a:latin typeface="+mn-lt"/>
          <a:ea typeface="+mn-ea"/>
          <a:cs typeface="+mn-cs"/>
        </a:defRPr>
      </a:lvl6pPr>
      <a:lvl7pPr marL="360000" indent="-360000" algn="l" defTabSz="914400" rtl="0" eaLnBrk="1" latinLnBrk="0" hangingPunct="1">
        <a:lnSpc>
          <a:spcPct val="100000"/>
        </a:lnSpc>
        <a:spcBef>
          <a:spcPts val="0"/>
        </a:spcBef>
        <a:spcAft>
          <a:spcPts val="900"/>
        </a:spcAft>
        <a:buClr>
          <a:srgbClr val="5F5F5F"/>
        </a:buClr>
        <a:buFont typeface="+mj-lt"/>
        <a:buAutoNum type="arabicPeriod"/>
        <a:defRPr sz="1600" kern="1200">
          <a:solidFill>
            <a:schemeClr val="tx1"/>
          </a:solidFill>
          <a:latin typeface="+mn-lt"/>
          <a:ea typeface="+mn-ea"/>
          <a:cs typeface="+mn-cs"/>
        </a:defRPr>
      </a:lvl7pPr>
      <a:lvl8pPr marL="720000" indent="-360000" algn="l" defTabSz="914400" rtl="0" eaLnBrk="1" latinLnBrk="0" hangingPunct="1">
        <a:lnSpc>
          <a:spcPct val="100000"/>
        </a:lnSpc>
        <a:spcBef>
          <a:spcPts val="0"/>
        </a:spcBef>
        <a:spcAft>
          <a:spcPts val="900"/>
        </a:spcAft>
        <a:buFont typeface="+mj-lt"/>
        <a:buAutoNum type="alphaLcParenR"/>
        <a:defRPr sz="1600" kern="1200">
          <a:solidFill>
            <a:schemeClr val="tx1"/>
          </a:solidFill>
          <a:latin typeface="+mn-lt"/>
          <a:ea typeface="+mn-ea"/>
          <a:cs typeface="+mn-cs"/>
        </a:defRPr>
      </a:lvl8pPr>
      <a:lvl9pPr marL="1080000" indent="-360000" algn="l" defTabSz="914400" rtl="0" eaLnBrk="1" latinLnBrk="0" hangingPunct="1">
        <a:lnSpc>
          <a:spcPct val="100000"/>
        </a:lnSpc>
        <a:spcBef>
          <a:spcPts val="0"/>
        </a:spcBef>
        <a:spcAft>
          <a:spcPts val="900"/>
        </a:spcAft>
        <a:buFont typeface="+mj-lt"/>
        <a:buAutoNum type="romanLcPeriod"/>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38" userDrawn="1">
          <p15:clr>
            <a:srgbClr val="F26B43"/>
          </p15:clr>
        </p15:guide>
        <p15:guide id="2" pos="5420" userDrawn="1">
          <p15:clr>
            <a:srgbClr val="F26B43"/>
          </p15:clr>
        </p15:guide>
        <p15:guide id="3" orient="horz" pos="940" userDrawn="1">
          <p15:clr>
            <a:srgbClr val="F26B43"/>
          </p15:clr>
        </p15:guide>
        <p15:guide id="4" orient="horz" pos="2983" userDrawn="1">
          <p15:clr>
            <a:srgbClr val="F26B43"/>
          </p15:clr>
        </p15:guide>
        <p15:guide id="6" pos="2880" userDrawn="1">
          <p15:clr>
            <a:srgbClr val="F26B43"/>
          </p15:clr>
        </p15:guide>
        <p15:guide id="7" orient="horz" pos="804" userDrawn="1">
          <p15:clr>
            <a:srgbClr val="F26B43"/>
          </p15:clr>
        </p15:guide>
        <p15:guide id="8" orient="horz" pos="395" userDrawn="1">
          <p15:clr>
            <a:srgbClr val="F26B43"/>
          </p15:clr>
        </p15:guide>
        <p15:guide id="9" pos="1187" userDrawn="1">
          <p15:clr>
            <a:srgbClr val="F26B43"/>
          </p15:clr>
        </p15:guide>
        <p15:guide id="10" orient="horz" pos="78" userDrawn="1">
          <p15:clr>
            <a:srgbClr val="F26B43"/>
          </p15:clr>
        </p15:guide>
        <p15:guide id="11" pos="4604" userDrawn="1">
          <p15:clr>
            <a:srgbClr val="F26B43"/>
          </p15:clr>
        </p15:guide>
        <p15:guide id="12" pos="3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7791170" y="4849813"/>
            <a:ext cx="813081" cy="198437"/>
          </a:xfrm>
          <a:prstGeom prst="rect">
            <a:avLst/>
          </a:prstGeom>
        </p:spPr>
        <p:txBody>
          <a:bodyPr vert="horz" lIns="0" tIns="0" rIns="0" bIns="0" rtlCol="0" anchor="ctr"/>
          <a:lstStyle>
            <a:lvl1pPr algn="r">
              <a:defRPr sz="1000">
                <a:solidFill>
                  <a:schemeClr val="tx1"/>
                </a:solidFill>
              </a:defRPr>
            </a:lvl1pPr>
          </a:lstStyle>
          <a:p>
            <a:fld id="{26237FA6-B01B-4AC4-B2C4-042E0C4FC130}" type="slidenum">
              <a:rPr lang="en-GB" smtClean="0"/>
              <a:pPr/>
              <a:t>‹Nr.›</a:t>
            </a:fld>
            <a:endParaRPr lang="en-GB"/>
          </a:p>
        </p:txBody>
      </p:sp>
      <p:sp>
        <p:nvSpPr>
          <p:cNvPr id="6" name="Footer Placeholder 5"/>
          <p:cNvSpPr>
            <a:spLocks noGrp="1"/>
          </p:cNvSpPr>
          <p:nvPr>
            <p:ph type="ftr" sz="quarter" idx="3"/>
          </p:nvPr>
        </p:nvSpPr>
        <p:spPr>
          <a:xfrm>
            <a:off x="566738" y="4849813"/>
            <a:ext cx="5413691" cy="198437"/>
          </a:xfrm>
          <a:prstGeom prst="rect">
            <a:avLst/>
          </a:prstGeom>
        </p:spPr>
        <p:txBody>
          <a:bodyPr vert="horz" lIns="0" tIns="0" rIns="0" bIns="0" rtlCol="0" anchor="ctr"/>
          <a:lstStyle>
            <a:lvl1pPr algn="l">
              <a:defRPr sz="1000">
                <a:solidFill>
                  <a:schemeClr val="tx1"/>
                </a:solidFill>
              </a:defRPr>
            </a:lvl1pPr>
          </a:lstStyle>
          <a:p>
            <a:endParaRPr lang="en-GB" dirty="0"/>
          </a:p>
        </p:txBody>
      </p:sp>
      <p:sp>
        <p:nvSpPr>
          <p:cNvPr id="9" name="Rectangle 8">
            <a:extLst>
              <a:ext uri="{FF2B5EF4-FFF2-40B4-BE49-F238E27FC236}">
                <a16:creationId xmlns:a16="http://schemas.microsoft.com/office/drawing/2014/main" id="{BD162433-C3E6-47B3-8345-CF6DE3DB4595}"/>
              </a:ext>
            </a:extLst>
          </p:cNvPr>
          <p:cNvSpPr/>
          <p:nvPr userDrawn="1"/>
        </p:nvSpPr>
        <p:spPr>
          <a:xfrm>
            <a:off x="574831" y="0"/>
            <a:ext cx="1298448" cy="128016"/>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n-GB" baseline="0"/>
          </a:p>
        </p:txBody>
      </p:sp>
      <p:sp>
        <p:nvSpPr>
          <p:cNvPr id="10" name="Text Placeholder 2">
            <a:extLst>
              <a:ext uri="{FF2B5EF4-FFF2-40B4-BE49-F238E27FC236}">
                <a16:creationId xmlns:a16="http://schemas.microsoft.com/office/drawing/2014/main" id="{6AE47B50-1E45-4908-B187-73364C8569BC}"/>
              </a:ext>
            </a:extLst>
          </p:cNvPr>
          <p:cNvSpPr>
            <a:spLocks noGrp="1"/>
          </p:cNvSpPr>
          <p:nvPr>
            <p:ph type="body" idx="1"/>
          </p:nvPr>
        </p:nvSpPr>
        <p:spPr bwMode="gray">
          <a:xfrm>
            <a:off x="566738" y="1495425"/>
            <a:ext cx="8037512" cy="3240087"/>
          </a:xfrm>
          <a:prstGeom prst="rect">
            <a:avLst/>
          </a:prstGeom>
        </p:spPr>
        <p:txBody>
          <a:bodyPr vert="horz" lIns="0" tIns="0" rIns="0" bIns="0" rtlCol="0">
            <a:noAutofit/>
          </a:bodyPr>
          <a:lstStyle/>
          <a:p>
            <a:pPr lvl="0"/>
            <a:r>
              <a:rPr lang="en-US" dirty="0"/>
              <a:t>Body Text (Arial </a:t>
            </a:r>
            <a:r>
              <a:rPr lang="en-US" dirty="0" err="1"/>
              <a:t>16pt</a:t>
            </a:r>
            <a:r>
              <a:rPr lang="en-US" dirty="0"/>
              <a:t>)</a:t>
            </a:r>
          </a:p>
          <a:p>
            <a:pPr lvl="1"/>
            <a:r>
              <a:rPr lang="en-US" dirty="0"/>
              <a:t>Heading 1 (Arial </a:t>
            </a:r>
            <a:r>
              <a:rPr lang="en-US" dirty="0" err="1"/>
              <a:t>18pt</a:t>
            </a:r>
            <a:r>
              <a:rPr lang="en-US" dirty="0"/>
              <a:t>)</a:t>
            </a:r>
          </a:p>
          <a:p>
            <a:pPr lvl="2"/>
            <a:r>
              <a:rPr lang="en-US" dirty="0"/>
              <a:t>Bullet 1 (Arial </a:t>
            </a:r>
            <a:r>
              <a:rPr lang="en-US" dirty="0" err="1"/>
              <a:t>16pt</a:t>
            </a:r>
            <a:r>
              <a:rPr lang="en-US" dirty="0"/>
              <a:t>)</a:t>
            </a:r>
          </a:p>
          <a:p>
            <a:pPr lvl="3"/>
            <a:r>
              <a:rPr lang="en-US" dirty="0"/>
              <a:t>Bullet 2 (Arial </a:t>
            </a:r>
            <a:r>
              <a:rPr lang="en-US" dirty="0" err="1"/>
              <a:t>16pt</a:t>
            </a:r>
            <a:r>
              <a:rPr lang="en-US" dirty="0"/>
              <a:t>)</a:t>
            </a:r>
          </a:p>
          <a:p>
            <a:pPr lvl="4"/>
            <a:r>
              <a:rPr lang="en-US" dirty="0"/>
              <a:t>Bullet 3 (Arial </a:t>
            </a:r>
            <a:r>
              <a:rPr lang="en-US" dirty="0" err="1"/>
              <a:t>14pt</a:t>
            </a:r>
            <a:r>
              <a:rPr lang="en-US" dirty="0"/>
              <a:t>)</a:t>
            </a:r>
          </a:p>
          <a:p>
            <a:pPr lvl="5"/>
            <a:r>
              <a:rPr lang="en-US" dirty="0"/>
              <a:t>Heading 2 (Arial </a:t>
            </a:r>
            <a:r>
              <a:rPr lang="en-US" dirty="0" err="1"/>
              <a:t>16pt</a:t>
            </a:r>
            <a:r>
              <a:rPr lang="en-US" dirty="0"/>
              <a:t>)</a:t>
            </a:r>
          </a:p>
          <a:p>
            <a:pPr lvl="6"/>
            <a:r>
              <a:rPr lang="en-US" dirty="0"/>
              <a:t>Number Bullet (Arial </a:t>
            </a:r>
            <a:r>
              <a:rPr lang="en-US" dirty="0" err="1"/>
              <a:t>16pt</a:t>
            </a:r>
            <a:r>
              <a:rPr lang="en-US" dirty="0"/>
              <a:t>)</a:t>
            </a:r>
          </a:p>
          <a:p>
            <a:pPr lvl="7"/>
            <a:r>
              <a:rPr lang="en-US" dirty="0"/>
              <a:t>Alpha Bullet 1 (Arial </a:t>
            </a:r>
            <a:r>
              <a:rPr lang="en-US" dirty="0" err="1"/>
              <a:t>16pt</a:t>
            </a:r>
            <a:r>
              <a:rPr lang="en-US" dirty="0"/>
              <a:t>)</a:t>
            </a:r>
          </a:p>
          <a:p>
            <a:pPr lvl="8"/>
            <a:r>
              <a:rPr lang="en-US" dirty="0"/>
              <a:t>Alpha Bullet 2 (</a:t>
            </a:r>
            <a:r>
              <a:rPr lang="en-US" dirty="0" err="1"/>
              <a:t>14pt</a:t>
            </a:r>
            <a:r>
              <a:rPr lang="en-US" dirty="0"/>
              <a:t>)</a:t>
            </a:r>
            <a:endParaRPr lang="en-AU" dirty="0"/>
          </a:p>
        </p:txBody>
      </p:sp>
      <p:sp>
        <p:nvSpPr>
          <p:cNvPr id="7" name="Title Placeholder 1">
            <a:extLst>
              <a:ext uri="{FF2B5EF4-FFF2-40B4-BE49-F238E27FC236}">
                <a16:creationId xmlns:a16="http://schemas.microsoft.com/office/drawing/2014/main" id="{069C3D8E-B58B-4CC9-8012-1871128F70FD}"/>
              </a:ext>
            </a:extLst>
          </p:cNvPr>
          <p:cNvSpPr>
            <a:spLocks noGrp="1"/>
          </p:cNvSpPr>
          <p:nvPr>
            <p:ph type="title"/>
          </p:nvPr>
        </p:nvSpPr>
        <p:spPr bwMode="gray">
          <a:xfrm>
            <a:off x="566738" y="635531"/>
            <a:ext cx="8037512" cy="411480"/>
          </a:xfrm>
          <a:prstGeom prst="rect">
            <a:avLst/>
          </a:prstGeom>
        </p:spPr>
        <p:txBody>
          <a:bodyPr vert="horz" lIns="0" tIns="0" rIns="0" bIns="0" rtlCol="0" anchor="t" anchorCtr="0">
            <a:noAutofit/>
          </a:bodyPr>
          <a:lstStyle/>
          <a:p>
            <a:r>
              <a:rPr lang="en-US" dirty="0"/>
              <a:t>Title (Arial Bold </a:t>
            </a:r>
            <a:r>
              <a:rPr lang="en-US" dirty="0" err="1"/>
              <a:t>32pt</a:t>
            </a:r>
            <a:r>
              <a:rPr lang="en-US" dirty="0"/>
              <a:t>) </a:t>
            </a:r>
            <a:endParaRPr lang="en-AU" dirty="0"/>
          </a:p>
        </p:txBody>
      </p:sp>
    </p:spTree>
    <p:extLst>
      <p:ext uri="{BB962C8B-B14F-4D97-AF65-F5344CB8AC3E}">
        <p14:creationId xmlns:p14="http://schemas.microsoft.com/office/powerpoint/2010/main" val="4055282813"/>
      </p:ext>
    </p:extLst>
  </p:cSld>
  <p:clrMap bg1="dk1" tx1="lt1" bg2="dk2" tx2="lt2" accent1="accent1" accent2="accent2" accent3="accent3" accent4="accent4" accent5="accent5" accent6="accent6" hlink="hlink" folHlink="folHlink"/>
  <p:sldLayoutIdLst>
    <p:sldLayoutId id="2147484104" r:id="rId1"/>
    <p:sldLayoutId id="2147484153" r:id="rId2"/>
    <p:sldLayoutId id="2147484154" r:id="rId3"/>
    <p:sldLayoutId id="2147484155" r:id="rId4"/>
    <p:sldLayoutId id="2147484156" r:id="rId5"/>
    <p:sldLayoutId id="2147484157" r:id="rId6"/>
    <p:sldLayoutId id="2147484158" r:id="rId7"/>
    <p:sldLayoutId id="2147484159" r:id="rId8"/>
    <p:sldLayoutId id="2147484160" r:id="rId9"/>
    <p:sldLayoutId id="2147484161" r:id="rId10"/>
    <p:sldLayoutId id="2147484081" r:id="rId11"/>
    <p:sldLayoutId id="2147484082" r:id="rId12"/>
  </p:sldLayoutIdLst>
  <p:hf hdr="0" ftr="0" dt="0"/>
  <p:txStyles>
    <p:titleStyle>
      <a:lvl1pPr algn="l" defTabSz="914400" rtl="0" eaLnBrk="1" latinLnBrk="0" hangingPunct="1">
        <a:lnSpc>
          <a:spcPct val="90000"/>
        </a:lnSpc>
        <a:spcBef>
          <a:spcPct val="0"/>
        </a:spcBef>
        <a:buNone/>
        <a:defRPr sz="3200" b="1" kern="1200" spc="-100" baseline="0">
          <a:solidFill>
            <a:schemeClr val="bg2"/>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800"/>
        </a:spcAft>
        <a:buClr>
          <a:schemeClr val="tx1"/>
        </a:buClr>
        <a:buFont typeface="Arial" pitchFamily="34" charset="0"/>
        <a:buNone/>
        <a:defRPr sz="160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800"/>
        </a:spcAft>
        <a:buClr>
          <a:schemeClr val="tx1"/>
        </a:buClr>
        <a:buFont typeface="Arial" pitchFamily="34" charset="0"/>
        <a:buNone/>
        <a:defRPr sz="1800" b="0" kern="1200">
          <a:solidFill>
            <a:schemeClr val="tx2"/>
          </a:solidFill>
          <a:latin typeface="+mn-lt"/>
          <a:ea typeface="+mn-ea"/>
          <a:cs typeface="+mn-cs"/>
        </a:defRPr>
      </a:lvl2pPr>
      <a:lvl3pPr marL="360000" indent="-360000" algn="l" defTabSz="914400" rtl="0" eaLnBrk="1" latinLnBrk="0" hangingPunct="1">
        <a:lnSpc>
          <a:spcPct val="100000"/>
        </a:lnSpc>
        <a:spcBef>
          <a:spcPts val="0"/>
        </a:spcBef>
        <a:spcAft>
          <a:spcPts val="800"/>
        </a:spcAft>
        <a:buClr>
          <a:schemeClr val="tx2"/>
        </a:buClr>
        <a:buSzPct val="80000"/>
        <a:buFont typeface="Wingdings" panose="05000000000000000000" pitchFamily="2" charset="2"/>
        <a:buChar char="n"/>
        <a:defRPr sz="1600" kern="1200" baseline="0">
          <a:solidFill>
            <a:schemeClr val="tx1"/>
          </a:solidFill>
          <a:latin typeface="+mn-lt"/>
          <a:ea typeface="+mn-ea"/>
          <a:cs typeface="+mn-cs"/>
        </a:defRPr>
      </a:lvl3pPr>
      <a:lvl4pPr marL="720000" indent="-360000" algn="l" defTabSz="914400" rtl="0" eaLnBrk="1" latinLnBrk="0" hangingPunct="1">
        <a:lnSpc>
          <a:spcPct val="100000"/>
        </a:lnSpc>
        <a:spcBef>
          <a:spcPts val="0"/>
        </a:spcBef>
        <a:spcAft>
          <a:spcPts val="800"/>
        </a:spcAft>
        <a:buClr>
          <a:schemeClr val="tx2"/>
        </a:buClr>
        <a:buSzPct val="80000"/>
        <a:buFont typeface="Wingdings" panose="05000000000000000000" pitchFamily="2" charset="2"/>
        <a:buChar char="n"/>
        <a:defRPr sz="1600" kern="1200" baseline="0">
          <a:solidFill>
            <a:schemeClr val="tx1"/>
          </a:solidFill>
          <a:latin typeface="+mn-lt"/>
          <a:ea typeface="+mn-ea"/>
          <a:cs typeface="+mn-cs"/>
        </a:defRPr>
      </a:lvl4pPr>
      <a:lvl5pPr marL="1080000" indent="-360000" algn="l" defTabSz="914400" rtl="0" eaLnBrk="1" latinLnBrk="0" hangingPunct="1">
        <a:lnSpc>
          <a:spcPct val="100000"/>
        </a:lnSpc>
        <a:spcBef>
          <a:spcPts val="0"/>
        </a:spcBef>
        <a:spcAft>
          <a:spcPts val="800"/>
        </a:spcAft>
        <a:buClr>
          <a:schemeClr val="tx2"/>
        </a:buClr>
        <a:buSzPct val="80000"/>
        <a:buFont typeface="Wingdings" panose="05000000000000000000" pitchFamily="2" charset="2"/>
        <a:buChar char="n"/>
        <a:defRPr sz="1400" b="0" kern="1200" baseline="0">
          <a:solidFill>
            <a:schemeClr val="tx1"/>
          </a:solidFill>
          <a:latin typeface="+mn-lt"/>
          <a:ea typeface="+mn-ea"/>
          <a:cs typeface="+mn-cs"/>
        </a:defRPr>
      </a:lvl5pPr>
      <a:lvl6pPr marL="0" indent="0" algn="l" defTabSz="914400" rtl="0" eaLnBrk="1" latinLnBrk="0" hangingPunct="1">
        <a:lnSpc>
          <a:spcPct val="100000"/>
        </a:lnSpc>
        <a:spcBef>
          <a:spcPts val="0"/>
        </a:spcBef>
        <a:spcAft>
          <a:spcPts val="800"/>
        </a:spcAft>
        <a:buClr>
          <a:srgbClr val="5F5F5F"/>
        </a:buClr>
        <a:buFont typeface="+mj-lt"/>
        <a:buNone/>
        <a:defRPr sz="1600" kern="1200">
          <a:solidFill>
            <a:schemeClr val="accent1"/>
          </a:solidFill>
          <a:latin typeface="+mn-lt"/>
          <a:ea typeface="+mn-ea"/>
          <a:cs typeface="+mn-cs"/>
        </a:defRPr>
      </a:lvl6pPr>
      <a:lvl7pPr marL="360000" indent="-360000" algn="l" defTabSz="914400" rtl="0" eaLnBrk="1" latinLnBrk="0" hangingPunct="1">
        <a:lnSpc>
          <a:spcPct val="100000"/>
        </a:lnSpc>
        <a:spcBef>
          <a:spcPts val="0"/>
        </a:spcBef>
        <a:spcAft>
          <a:spcPts val="800"/>
        </a:spcAft>
        <a:buClr>
          <a:srgbClr val="5F5F5F"/>
        </a:buClr>
        <a:buFont typeface="+mj-lt"/>
        <a:buAutoNum type="arabicPeriod"/>
        <a:defRPr sz="1600" kern="1200">
          <a:solidFill>
            <a:schemeClr val="tx1"/>
          </a:solidFill>
          <a:latin typeface="+mn-lt"/>
          <a:ea typeface="+mn-ea"/>
          <a:cs typeface="+mn-cs"/>
        </a:defRPr>
      </a:lvl7pPr>
      <a:lvl8pPr marL="720000" indent="-360000" algn="l" defTabSz="914400" rtl="0" eaLnBrk="1" latinLnBrk="0" hangingPunct="1">
        <a:lnSpc>
          <a:spcPct val="100000"/>
        </a:lnSpc>
        <a:spcBef>
          <a:spcPts val="0"/>
        </a:spcBef>
        <a:spcAft>
          <a:spcPts val="800"/>
        </a:spcAft>
        <a:buFont typeface="+mj-lt"/>
        <a:buAutoNum type="alphaLcParenR"/>
        <a:defRPr sz="1600" kern="1200">
          <a:solidFill>
            <a:schemeClr val="tx1"/>
          </a:solidFill>
          <a:latin typeface="+mn-lt"/>
          <a:ea typeface="+mn-ea"/>
          <a:cs typeface="+mn-cs"/>
        </a:defRPr>
      </a:lvl8pPr>
      <a:lvl9pPr marL="1080000" indent="-360000" algn="l" defTabSz="914400" rtl="0" eaLnBrk="1" latinLnBrk="0" hangingPunct="1">
        <a:lnSpc>
          <a:spcPct val="100000"/>
        </a:lnSpc>
        <a:spcBef>
          <a:spcPts val="0"/>
        </a:spcBef>
        <a:spcAft>
          <a:spcPts val="800"/>
        </a:spcAft>
        <a:buFont typeface="+mj-lt"/>
        <a:buAutoNum type="romanLcPeriod"/>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38">
          <p15:clr>
            <a:srgbClr val="F26B43"/>
          </p15:clr>
        </p15:guide>
        <p15:guide id="2" pos="5420">
          <p15:clr>
            <a:srgbClr val="F26B43"/>
          </p15:clr>
        </p15:guide>
        <p15:guide id="4" orient="horz" pos="2983">
          <p15:clr>
            <a:srgbClr val="F26B43"/>
          </p15:clr>
        </p15:guide>
        <p15:guide id="5" pos="357" userDrawn="1">
          <p15:clr>
            <a:srgbClr val="F26B43"/>
          </p15:clr>
        </p15:guide>
        <p15:guide id="6" pos="2880">
          <p15:clr>
            <a:srgbClr val="F26B43"/>
          </p15:clr>
        </p15:guide>
        <p15:guide id="7" orient="horz" pos="804">
          <p15:clr>
            <a:srgbClr val="F26B43"/>
          </p15:clr>
        </p15:guide>
        <p15:guide id="8" orient="horz" pos="395">
          <p15:clr>
            <a:srgbClr val="F26B43"/>
          </p15:clr>
        </p15:guide>
        <p15:guide id="9" orient="horz" pos="942">
          <p15:clr>
            <a:srgbClr val="F26B43"/>
          </p15:clr>
        </p15:guide>
        <p15:guide id="10" pos="1187" userDrawn="1">
          <p15:clr>
            <a:srgbClr val="F26B43"/>
          </p15:clr>
        </p15:guide>
        <p15:guide id="11" orient="horz" pos="78">
          <p15:clr>
            <a:srgbClr val="F26B43"/>
          </p15:clr>
        </p15:guide>
        <p15:guide id="12" orient="horz" pos="116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6.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499989" y="3867895"/>
            <a:ext cx="8104262" cy="456455"/>
          </a:xfrm>
        </p:spPr>
        <p:txBody>
          <a:bodyPr/>
          <a:lstStyle/>
          <a:p>
            <a:r>
              <a:rPr lang="en-US" dirty="0"/>
              <a:t>Presented to </a:t>
            </a:r>
            <a:r>
              <a:rPr lang="en-US" dirty="0" err="1"/>
              <a:t>IEEI</a:t>
            </a:r>
            <a:r>
              <a:rPr lang="en-US" dirty="0"/>
              <a:t> Annual Colloquium</a:t>
            </a:r>
          </a:p>
          <a:p>
            <a:r>
              <a:rPr lang="en-US" dirty="0"/>
              <a:t>London, June 2023</a:t>
            </a:r>
          </a:p>
        </p:txBody>
      </p:sp>
      <p:sp>
        <p:nvSpPr>
          <p:cNvPr id="4" name="Title 3"/>
          <p:cNvSpPr>
            <a:spLocks noGrp="1"/>
          </p:cNvSpPr>
          <p:nvPr>
            <p:ph type="ctrTitle"/>
          </p:nvPr>
        </p:nvSpPr>
        <p:spPr>
          <a:xfrm>
            <a:off x="499989" y="1809750"/>
            <a:ext cx="8104261" cy="1897625"/>
          </a:xfrm>
        </p:spPr>
        <p:txBody>
          <a:bodyPr/>
          <a:lstStyle/>
          <a:p>
            <a:r>
              <a:rPr lang="en-US" sz="3200" dirty="0"/>
              <a:t>"Remuneration of Insolvency Professionals </a:t>
            </a:r>
            <a:r>
              <a:rPr lang="en-US" sz="3200" dirty="0" smtClean="0"/>
              <a:t>-</a:t>
            </a:r>
            <a:r>
              <a:rPr lang="en-US" sz="3200" dirty="0"/>
              <a:t/>
            </a:r>
            <a:br>
              <a:rPr lang="en-US" sz="3200" dirty="0"/>
            </a:br>
            <a:r>
              <a:rPr lang="en-US" sz="3200" dirty="0"/>
              <a:t>A Comparative Discussion of </a:t>
            </a:r>
            <a:r>
              <a:rPr lang="en-US" sz="3200" dirty="0" smtClean="0"/>
              <a:t/>
            </a:r>
            <a:br>
              <a:rPr lang="en-US" sz="3200" dirty="0" smtClean="0"/>
            </a:br>
            <a:r>
              <a:rPr lang="en-US" sz="3200" dirty="0" smtClean="0"/>
              <a:t>Laws and </a:t>
            </a:r>
            <a:r>
              <a:rPr lang="en-US" sz="3200" dirty="0"/>
              <a:t>Practices in the </a:t>
            </a:r>
            <a:r>
              <a:rPr lang="en-US" sz="3200" dirty="0" smtClean="0"/>
              <a:t/>
            </a:r>
            <a:br>
              <a:rPr lang="en-US" sz="3200" dirty="0" smtClean="0"/>
            </a:br>
            <a:r>
              <a:rPr lang="en-US" sz="3200" dirty="0" smtClean="0"/>
              <a:t>US and </a:t>
            </a:r>
            <a:r>
              <a:rPr lang="en-US" sz="3200" dirty="0"/>
              <a:t>European Jurisdictions"</a:t>
            </a:r>
          </a:p>
        </p:txBody>
      </p:sp>
      <p:grpSp>
        <p:nvGrpSpPr>
          <p:cNvPr id="2" name="Group 1">
            <a:extLst>
              <a:ext uri="{FF2B5EF4-FFF2-40B4-BE49-F238E27FC236}">
                <a16:creationId xmlns:a16="http://schemas.microsoft.com/office/drawing/2014/main" id="{DB295B6D-1CC4-4B7E-BDB6-E070158C7F2B}"/>
              </a:ext>
            </a:extLst>
          </p:cNvPr>
          <p:cNvGrpSpPr/>
          <p:nvPr/>
        </p:nvGrpSpPr>
        <p:grpSpPr>
          <a:xfrm>
            <a:off x="9893711" y="0"/>
            <a:ext cx="3378476" cy="5143500"/>
            <a:chOff x="9893711" y="0"/>
            <a:chExt cx="3378476" cy="5143500"/>
          </a:xfrm>
        </p:grpSpPr>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874" y="361950"/>
            <a:ext cx="2604108" cy="54864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5" y="986790"/>
            <a:ext cx="3135086" cy="274320"/>
          </a:xfrm>
          <a:prstGeom prst="rect">
            <a:avLst/>
          </a:prstGeom>
          <a:solidFill>
            <a:schemeClr val="bg1"/>
          </a:solidFill>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1352550"/>
            <a:ext cx="3493698" cy="274320"/>
          </a:xfrm>
          <a:prstGeom prst="rect">
            <a:avLst/>
          </a:prstGeom>
        </p:spPr>
      </p:pic>
    </p:spTree>
    <p:extLst>
      <p:ext uri="{BB962C8B-B14F-4D97-AF65-F5344CB8AC3E}">
        <p14:creationId xmlns:p14="http://schemas.microsoft.com/office/powerpoint/2010/main" val="3597801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6738" y="438150"/>
            <a:ext cx="8037512" cy="882650"/>
          </a:xfrm>
        </p:spPr>
        <p:txBody>
          <a:bodyPr>
            <a:normAutofit fontScale="90000"/>
          </a:bodyPr>
          <a:lstStyle/>
          <a:p>
            <a:pPr>
              <a:lnSpc>
                <a:spcPct val="100000"/>
              </a:lnSpc>
              <a:spcBef>
                <a:spcPts val="1800"/>
              </a:spcBef>
              <a:spcAft>
                <a:spcPts val="1800"/>
              </a:spcAft>
            </a:pPr>
            <a:r>
              <a:rPr lang="en-US" u="sng" dirty="0"/>
              <a:t>Germany</a:t>
            </a:r>
            <a:br>
              <a:rPr lang="en-US" u="sng" dirty="0"/>
            </a:br>
            <a:r>
              <a:rPr lang="en-US" sz="2800" dirty="0"/>
              <a:t>Who has a right to remuneration? </a:t>
            </a:r>
            <a:endParaRPr lang="en-US" dirty="0"/>
          </a:p>
        </p:txBody>
      </p:sp>
      <p:sp>
        <p:nvSpPr>
          <p:cNvPr id="6" name="Content Placeholder 5"/>
          <p:cNvSpPr>
            <a:spLocks noGrp="1"/>
          </p:cNvSpPr>
          <p:nvPr>
            <p:ph sz="quarter" idx="12"/>
          </p:nvPr>
        </p:nvSpPr>
        <p:spPr>
          <a:xfrm>
            <a:off x="566738" y="1352550"/>
            <a:ext cx="8037513" cy="3240087"/>
          </a:xfrm>
        </p:spPr>
        <p:txBody>
          <a:bodyPr/>
          <a:lstStyle/>
          <a:p>
            <a:pPr marL="285750" indent="-285750">
              <a:spcBef>
                <a:spcPts val="600"/>
              </a:spcBef>
              <a:spcAft>
                <a:spcPts val="600"/>
              </a:spcAft>
              <a:buFont typeface="Arial" panose="020B0604020202020204" pitchFamily="34" charset="0"/>
              <a:buChar char="•"/>
            </a:pPr>
            <a:r>
              <a:rPr lang="en-US" sz="1800" dirty="0">
                <a:solidFill>
                  <a:schemeClr val="bg2"/>
                </a:solidFill>
              </a:rPr>
              <a:t>(Provisional) insolvency administrator (</a:t>
            </a:r>
            <a:r>
              <a:rPr lang="en-US" sz="1800" dirty="0" err="1">
                <a:solidFill>
                  <a:schemeClr val="bg2"/>
                </a:solidFill>
              </a:rPr>
              <a:t>Insolvenzverwalter</a:t>
            </a:r>
            <a:r>
              <a:rPr lang="en-US" sz="1800" dirty="0">
                <a:solidFill>
                  <a:schemeClr val="bg2"/>
                </a:solidFill>
              </a:rPr>
              <a:t>)</a:t>
            </a:r>
          </a:p>
          <a:p>
            <a:pPr marL="285750" indent="-285750">
              <a:buFont typeface="Arial" panose="020B0604020202020204" pitchFamily="34" charset="0"/>
              <a:buChar char="•"/>
            </a:pPr>
            <a:r>
              <a:rPr lang="en-US" sz="1800" dirty="0">
                <a:solidFill>
                  <a:schemeClr val="bg2"/>
                </a:solidFill>
              </a:rPr>
              <a:t>(Provisional) insolvency monitor (</a:t>
            </a:r>
            <a:r>
              <a:rPr lang="en-US" sz="1800" dirty="0" err="1">
                <a:solidFill>
                  <a:schemeClr val="bg2"/>
                </a:solidFill>
              </a:rPr>
              <a:t>Sachwalter</a:t>
            </a:r>
            <a:r>
              <a:rPr lang="en-US" sz="1800" dirty="0">
                <a:solidFill>
                  <a:schemeClr val="bg2"/>
                </a:solidFill>
              </a:rPr>
              <a:t>)</a:t>
            </a:r>
          </a:p>
          <a:p>
            <a:pPr marL="285750" indent="-285750">
              <a:buFont typeface="Arial" panose="020B0604020202020204" pitchFamily="34" charset="0"/>
              <a:buChar char="•"/>
            </a:pPr>
            <a:r>
              <a:rPr lang="en-US" sz="1800" dirty="0">
                <a:solidFill>
                  <a:schemeClr val="bg2"/>
                </a:solidFill>
              </a:rPr>
              <a:t>Insolvency administrator in consumer insolvency proceedings </a:t>
            </a:r>
          </a:p>
          <a:p>
            <a:pPr marL="285750" indent="-285750">
              <a:buFont typeface="Arial" panose="020B0604020202020204" pitchFamily="34" charset="0"/>
              <a:buChar char="•"/>
            </a:pPr>
            <a:r>
              <a:rPr lang="en-US" sz="1800" dirty="0">
                <a:solidFill>
                  <a:schemeClr val="bg2"/>
                </a:solidFill>
              </a:rPr>
              <a:t>Trustee (</a:t>
            </a:r>
            <a:r>
              <a:rPr lang="en-US" sz="1800" dirty="0" err="1">
                <a:solidFill>
                  <a:schemeClr val="bg2"/>
                </a:solidFill>
              </a:rPr>
              <a:t>Treuhänder</a:t>
            </a:r>
            <a:r>
              <a:rPr lang="en-US" sz="1800" dirty="0">
                <a:solidFill>
                  <a:schemeClr val="bg2"/>
                </a:solidFill>
              </a:rPr>
              <a:t>)</a:t>
            </a:r>
          </a:p>
          <a:p>
            <a:pPr marL="285750" indent="-285750">
              <a:buFont typeface="Arial" panose="020B0604020202020204" pitchFamily="34" charset="0"/>
              <a:buChar char="•"/>
            </a:pPr>
            <a:r>
              <a:rPr lang="en-US" sz="1800" dirty="0">
                <a:solidFill>
                  <a:schemeClr val="bg2"/>
                </a:solidFill>
              </a:rPr>
              <a:t>Special insolvency administrator/special custodian  (</a:t>
            </a:r>
            <a:r>
              <a:rPr lang="en-US" sz="1800" dirty="0" err="1">
                <a:solidFill>
                  <a:schemeClr val="bg2"/>
                </a:solidFill>
              </a:rPr>
              <a:t>Sondersachwalter</a:t>
            </a:r>
            <a:r>
              <a:rPr lang="en-US" sz="1800" dirty="0">
                <a:solidFill>
                  <a:schemeClr val="bg2"/>
                </a:solidFill>
              </a:rPr>
              <a:t>) </a:t>
            </a:r>
          </a:p>
          <a:p>
            <a:pPr marL="285750" indent="-285750">
              <a:buFont typeface="Arial" panose="020B0604020202020204" pitchFamily="34" charset="0"/>
              <a:buChar char="•"/>
            </a:pPr>
            <a:r>
              <a:rPr lang="en-US" sz="1800" dirty="0">
                <a:solidFill>
                  <a:schemeClr val="bg2"/>
                </a:solidFill>
              </a:rPr>
              <a:t>Expert </a:t>
            </a:r>
          </a:p>
          <a:p>
            <a:pPr marL="285750" indent="-285750">
              <a:buFont typeface="Arial" panose="020B0604020202020204" pitchFamily="34" charset="0"/>
              <a:buChar char="•"/>
            </a:pPr>
            <a:r>
              <a:rPr lang="en-US" sz="1800" dirty="0">
                <a:solidFill>
                  <a:schemeClr val="bg2"/>
                </a:solidFill>
              </a:rPr>
              <a:t>Members of the creditors’ committee (</a:t>
            </a:r>
            <a:r>
              <a:rPr lang="en-US" sz="1800" dirty="0" err="1">
                <a:solidFill>
                  <a:schemeClr val="bg2"/>
                </a:solidFill>
              </a:rPr>
              <a:t>Gläubigerausschuss</a:t>
            </a:r>
            <a:r>
              <a:rPr lang="en-US" sz="1800" dirty="0">
                <a:solidFill>
                  <a:schemeClr val="bg2"/>
                </a:solidFill>
              </a:rPr>
              <a:t>)</a:t>
            </a:r>
          </a:p>
          <a:p>
            <a:pPr marL="285750" indent="-285750">
              <a:buFont typeface="Arial" panose="020B0604020202020204" pitchFamily="34" charset="0"/>
              <a:buChar char="•"/>
            </a:pPr>
            <a:r>
              <a:rPr lang="en-US" sz="1800" dirty="0">
                <a:solidFill>
                  <a:schemeClr val="bg2"/>
                </a:solidFill>
              </a:rPr>
              <a:t>Restructuring agent (</a:t>
            </a:r>
            <a:r>
              <a:rPr lang="en-US" sz="1800" dirty="0" err="1">
                <a:solidFill>
                  <a:schemeClr val="bg2"/>
                </a:solidFill>
              </a:rPr>
              <a:t>Restrukturierungsbeauftragter</a:t>
            </a:r>
            <a:r>
              <a:rPr lang="en-US" sz="1800" dirty="0">
                <a:solidFill>
                  <a:schemeClr val="bg2"/>
                </a:solidFill>
              </a:rPr>
              <a:t>), members of the creditors’ advisory committee (</a:t>
            </a:r>
            <a:r>
              <a:rPr lang="en-US" sz="1800" dirty="0" err="1">
                <a:solidFill>
                  <a:schemeClr val="bg2"/>
                </a:solidFill>
              </a:rPr>
              <a:t>Gläubigerbeirat</a:t>
            </a:r>
            <a:r>
              <a:rPr lang="en-US" sz="1800" dirty="0">
                <a:solidFill>
                  <a:schemeClr val="bg2"/>
                </a:solidFill>
              </a:rPr>
              <a:t>) (</a:t>
            </a:r>
            <a:r>
              <a:rPr lang="en-US" sz="1800" dirty="0" err="1">
                <a:solidFill>
                  <a:schemeClr val="bg2"/>
                </a:solidFill>
              </a:rPr>
              <a:t>StarRUG</a:t>
            </a:r>
            <a:r>
              <a:rPr lang="en-US" sz="1800" dirty="0">
                <a:solidFill>
                  <a:schemeClr val="bg2"/>
                </a:solidFill>
              </a:rPr>
              <a:t>) </a:t>
            </a:r>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10</a:t>
            </a:fld>
            <a:endParaRPr lang="en-GB" dirty="0"/>
          </a:p>
        </p:txBody>
      </p:sp>
    </p:spTree>
    <p:extLst>
      <p:ext uri="{BB962C8B-B14F-4D97-AF65-F5344CB8AC3E}">
        <p14:creationId xmlns:p14="http://schemas.microsoft.com/office/powerpoint/2010/main" val="3602867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Germany</a:t>
            </a:r>
            <a:endParaRPr lang="en-US" u="sng" dirty="0"/>
          </a:p>
        </p:txBody>
      </p:sp>
      <p:sp>
        <p:nvSpPr>
          <p:cNvPr id="6" name="Content Placeholder 5"/>
          <p:cNvSpPr>
            <a:spLocks noGrp="1"/>
          </p:cNvSpPr>
          <p:nvPr>
            <p:ph sz="quarter" idx="12"/>
          </p:nvPr>
        </p:nvSpPr>
        <p:spPr/>
        <p:txBody>
          <a:bodyPr/>
          <a:lstStyle/>
          <a:p>
            <a:pPr marL="285750" indent="-285750">
              <a:buFont typeface="Arial" panose="020B0604020202020204" pitchFamily="34" charset="0"/>
              <a:buChar char="•"/>
            </a:pPr>
            <a:r>
              <a:rPr lang="en-US" sz="2000" dirty="0">
                <a:solidFill>
                  <a:schemeClr val="bg2"/>
                </a:solidFill>
              </a:rPr>
              <a:t>Officeholder and professionals</a:t>
            </a:r>
          </a:p>
          <a:p>
            <a:pPr marL="645750" lvl="2" indent="-285750">
              <a:buFont typeface="Arial" panose="020B0604020202020204" pitchFamily="34" charset="0"/>
              <a:buChar char="•"/>
            </a:pPr>
            <a:r>
              <a:rPr lang="en-US" sz="2000" dirty="0">
                <a:solidFill>
                  <a:schemeClr val="bg2"/>
                </a:solidFill>
              </a:rPr>
              <a:t>Officeholder will accept appointments in multiple small cases in order to gain appointment in large case</a:t>
            </a:r>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11</a:t>
            </a:fld>
            <a:endParaRPr lang="en-GB" dirty="0"/>
          </a:p>
        </p:txBody>
      </p:sp>
    </p:spTree>
    <p:extLst>
      <p:ext uri="{BB962C8B-B14F-4D97-AF65-F5344CB8AC3E}">
        <p14:creationId xmlns:p14="http://schemas.microsoft.com/office/powerpoint/2010/main" val="330257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Greece</a:t>
            </a:r>
            <a:endParaRPr lang="en-US" u="sng" dirty="0"/>
          </a:p>
        </p:txBody>
      </p:sp>
      <p:sp>
        <p:nvSpPr>
          <p:cNvPr id="6" name="Content Placeholder 5"/>
          <p:cNvSpPr>
            <a:spLocks noGrp="1"/>
          </p:cNvSpPr>
          <p:nvPr>
            <p:ph sz="quarter" idx="12"/>
          </p:nvPr>
        </p:nvSpPr>
        <p:spPr>
          <a:xfrm>
            <a:off x="566738" y="1200150"/>
            <a:ext cx="8037513" cy="3240087"/>
          </a:xfrm>
        </p:spPr>
        <p:txBody>
          <a:bodyPr/>
          <a:lstStyle/>
          <a:p>
            <a:pPr marL="285750" indent="-285750">
              <a:buFont typeface="Arial" panose="020B0604020202020204" pitchFamily="34" charset="0"/>
              <a:buChar char="•"/>
            </a:pPr>
            <a:r>
              <a:rPr lang="en-US" sz="1800" dirty="0">
                <a:solidFill>
                  <a:schemeClr val="bg2"/>
                </a:solidFill>
              </a:rPr>
              <a:t>Insolvency and remuneration system not well-developed</a:t>
            </a:r>
          </a:p>
          <a:p>
            <a:pPr marL="285750" indent="-285750">
              <a:buFont typeface="Arial" panose="020B0604020202020204" pitchFamily="34" charset="0"/>
              <a:buChar char="•"/>
            </a:pPr>
            <a:r>
              <a:rPr lang="en-US" sz="1800" dirty="0">
                <a:solidFill>
                  <a:schemeClr val="bg2"/>
                </a:solidFill>
              </a:rPr>
              <a:t>Stakeholder recoveries generally low, so same is true for fees of insolvency </a:t>
            </a:r>
            <a:r>
              <a:rPr lang="en-US" sz="1800" dirty="0" smtClean="0">
                <a:solidFill>
                  <a:schemeClr val="bg2"/>
                </a:solidFill>
              </a:rPr>
              <a:t>professionals</a:t>
            </a:r>
          </a:p>
          <a:p>
            <a:pPr marL="285750" indent="-285750">
              <a:buFont typeface="Arial" panose="020B0604020202020204" pitchFamily="34" charset="0"/>
              <a:buChar char="•"/>
            </a:pPr>
            <a:r>
              <a:rPr lang="en-US" sz="1800" dirty="0">
                <a:solidFill>
                  <a:schemeClr val="bg2"/>
                </a:solidFill>
              </a:rPr>
              <a:t>Administrators (syndics) are entitled to remuneration from the estate as provided by a decision of the bankruptcy court. In addition, the administrator can apply to engage specialists (e.g. legal, financial, accounting) to assist in the performance of its duties. The engagement and the relevant fees must be approved by the supervising judge (a judge appointed by the bankruptcy court to oversee the proceeding). The estate is also required to satisfy reasonable expenses (e.g. for the preservation of assets). </a:t>
            </a:r>
          </a:p>
          <a:p>
            <a:pPr marL="285750" indent="-285750">
              <a:buFont typeface="Arial" panose="020B0604020202020204" pitchFamily="34" charset="0"/>
              <a:buChar char="•"/>
            </a:pPr>
            <a:endParaRPr lang="en-US" sz="1800" dirty="0"/>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12</a:t>
            </a:fld>
            <a:endParaRPr lang="en-GB" dirty="0"/>
          </a:p>
        </p:txBody>
      </p:sp>
    </p:spTree>
    <p:extLst>
      <p:ext uri="{BB962C8B-B14F-4D97-AF65-F5344CB8AC3E}">
        <p14:creationId xmlns:p14="http://schemas.microsoft.com/office/powerpoint/2010/main" val="1703520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Italy</a:t>
            </a:r>
          </a:p>
        </p:txBody>
      </p:sp>
      <p:sp>
        <p:nvSpPr>
          <p:cNvPr id="6" name="Content Placeholder 5"/>
          <p:cNvSpPr>
            <a:spLocks noGrp="1"/>
          </p:cNvSpPr>
          <p:nvPr>
            <p:ph sz="quarter" idx="12"/>
          </p:nvPr>
        </p:nvSpPr>
        <p:spPr>
          <a:xfrm>
            <a:off x="566738" y="1200150"/>
            <a:ext cx="8037513" cy="3240087"/>
          </a:xfrm>
        </p:spPr>
        <p:txBody>
          <a:bodyPr/>
          <a:lstStyle/>
          <a:p>
            <a:r>
              <a:rPr lang="en-US" sz="1800" dirty="0">
                <a:solidFill>
                  <a:schemeClr val="bg2"/>
                </a:solidFill>
              </a:rPr>
              <a:t>Multiple forms of pre-insolvency and insolvency proceedings involving different types of fiduciaries and officers and different levels of court intervention at different stages of proceeding: </a:t>
            </a:r>
            <a:endParaRPr lang="en-US" sz="1800" dirty="0" smtClean="0">
              <a:solidFill>
                <a:schemeClr val="bg2"/>
              </a:solidFill>
            </a:endParaRPr>
          </a:p>
          <a:p>
            <a:pPr marL="342900" indent="-342900" defTabSz="688975">
              <a:buFont typeface="+mj-lt"/>
              <a:buAutoNum type="arabicParenR"/>
            </a:pPr>
            <a:r>
              <a:rPr lang="en-US" sz="1800" u="sng" dirty="0" smtClean="0">
                <a:solidFill>
                  <a:schemeClr val="bg2"/>
                </a:solidFill>
              </a:rPr>
              <a:t>Trustee/receiver </a:t>
            </a:r>
            <a:r>
              <a:rPr lang="en-US" sz="1800" u="sng" dirty="0">
                <a:solidFill>
                  <a:schemeClr val="bg2"/>
                </a:solidFill>
              </a:rPr>
              <a:t>(</a:t>
            </a:r>
            <a:r>
              <a:rPr lang="en-US" sz="1800" i="1" u="sng" dirty="0" err="1" smtClean="0">
                <a:solidFill>
                  <a:schemeClr val="bg2"/>
                </a:solidFill>
              </a:rPr>
              <a:t>curatore</a:t>
            </a:r>
            <a:r>
              <a:rPr lang="en-US" sz="1800" u="sng" dirty="0" smtClean="0">
                <a:solidFill>
                  <a:schemeClr val="bg2"/>
                </a:solidFill>
              </a:rPr>
              <a:t>)</a:t>
            </a:r>
            <a:r>
              <a:rPr lang="en-US" sz="1800" dirty="0" smtClean="0">
                <a:solidFill>
                  <a:schemeClr val="bg2"/>
                </a:solidFill>
              </a:rPr>
              <a:t> appointed </a:t>
            </a:r>
            <a:r>
              <a:rPr lang="en-US" sz="1800" dirty="0">
                <a:solidFill>
                  <a:schemeClr val="bg2"/>
                </a:solidFill>
              </a:rPr>
              <a:t>with the court decision that opens the bankruptcy proceedings (</a:t>
            </a:r>
            <a:r>
              <a:rPr lang="en-US" sz="1800" i="1" dirty="0" err="1">
                <a:solidFill>
                  <a:schemeClr val="bg2"/>
                </a:solidFill>
              </a:rPr>
              <a:t>liquidazione</a:t>
            </a:r>
            <a:r>
              <a:rPr lang="en-US" sz="1800" i="1" dirty="0">
                <a:solidFill>
                  <a:schemeClr val="bg2"/>
                </a:solidFill>
              </a:rPr>
              <a:t> </a:t>
            </a:r>
            <a:r>
              <a:rPr lang="en-US" sz="1800" i="1" dirty="0" err="1">
                <a:solidFill>
                  <a:schemeClr val="bg2"/>
                </a:solidFill>
              </a:rPr>
              <a:t>giudiziale</a:t>
            </a:r>
            <a:r>
              <a:rPr lang="en-US" sz="1800" dirty="0">
                <a:solidFill>
                  <a:schemeClr val="bg2"/>
                </a:solidFill>
              </a:rPr>
              <a:t>)</a:t>
            </a:r>
          </a:p>
          <a:p>
            <a:pPr marL="342900" indent="-342900" defTabSz="688975">
              <a:buFont typeface="+mj-lt"/>
              <a:buAutoNum type="arabicParenR"/>
              <a:tabLst>
                <a:tab pos="344488" algn="l"/>
              </a:tabLst>
            </a:pPr>
            <a:r>
              <a:rPr lang="en-US" sz="1800" u="sng" dirty="0" smtClean="0">
                <a:solidFill>
                  <a:schemeClr val="bg2"/>
                </a:solidFill>
              </a:rPr>
              <a:t>Experts</a:t>
            </a:r>
            <a:r>
              <a:rPr lang="en-US" sz="1800" dirty="0" smtClean="0">
                <a:solidFill>
                  <a:schemeClr val="bg2"/>
                </a:solidFill>
              </a:rPr>
              <a:t> </a:t>
            </a:r>
            <a:r>
              <a:rPr lang="en-US" sz="1800" dirty="0">
                <a:solidFill>
                  <a:schemeClr val="bg2"/>
                </a:solidFill>
              </a:rPr>
              <a:t>appointed with the decision under 1) who are dedicated to specific tasks in lieu of the trustee</a:t>
            </a:r>
          </a:p>
          <a:p>
            <a:pPr marL="342900" indent="-342900" defTabSz="688975">
              <a:buFont typeface="+mj-lt"/>
              <a:buAutoNum type="arabicParenR"/>
              <a:tabLst>
                <a:tab pos="344488" algn="l"/>
              </a:tabLst>
            </a:pPr>
            <a:r>
              <a:rPr lang="en-US" sz="1800" dirty="0">
                <a:solidFill>
                  <a:schemeClr val="bg2"/>
                </a:solidFill>
              </a:rPr>
              <a:t>	</a:t>
            </a:r>
            <a:r>
              <a:rPr lang="en-US" sz="1800" u="sng" dirty="0">
                <a:solidFill>
                  <a:schemeClr val="bg2"/>
                </a:solidFill>
              </a:rPr>
              <a:t>Attorneys engaged by the trustee for specific task</a:t>
            </a:r>
            <a:r>
              <a:rPr lang="en-US" sz="1800" dirty="0">
                <a:solidFill>
                  <a:schemeClr val="bg2"/>
                </a:solidFill>
              </a:rPr>
              <a:t>, previous authorization of the creditors’ committee, whose compensation is detracted from the compensation of the trustee</a:t>
            </a:r>
          </a:p>
          <a:p>
            <a:pPr defTabSz="430213">
              <a:tabLst>
                <a:tab pos="457200" algn="l"/>
              </a:tabLst>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13</a:t>
            </a:fld>
            <a:endParaRPr lang="en-GB" dirty="0"/>
          </a:p>
        </p:txBody>
      </p:sp>
    </p:spTree>
    <p:extLst>
      <p:ext uri="{BB962C8B-B14F-4D97-AF65-F5344CB8AC3E}">
        <p14:creationId xmlns:p14="http://schemas.microsoft.com/office/powerpoint/2010/main" val="1735137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Italy (Continued) </a:t>
            </a:r>
            <a:endParaRPr lang="en-US" u="sng" dirty="0"/>
          </a:p>
        </p:txBody>
      </p:sp>
      <p:sp>
        <p:nvSpPr>
          <p:cNvPr id="6" name="Content Placeholder 5"/>
          <p:cNvSpPr>
            <a:spLocks noGrp="1"/>
          </p:cNvSpPr>
          <p:nvPr>
            <p:ph sz="quarter" idx="12"/>
          </p:nvPr>
        </p:nvSpPr>
        <p:spPr>
          <a:xfrm>
            <a:off x="566738" y="1200150"/>
            <a:ext cx="8037513" cy="3240087"/>
          </a:xfrm>
        </p:spPr>
        <p:txBody>
          <a:bodyPr/>
          <a:lstStyle/>
          <a:p>
            <a:pPr marL="342900" indent="-342900" defTabSz="688975">
              <a:buAutoNum type="arabicParenR" startAt="4"/>
            </a:pPr>
            <a:r>
              <a:rPr lang="en-US" sz="1800" u="sng" dirty="0" smtClean="0">
                <a:solidFill>
                  <a:schemeClr val="bg2"/>
                </a:solidFill>
              </a:rPr>
              <a:t>Other </a:t>
            </a:r>
            <a:r>
              <a:rPr lang="en-US" sz="1800" u="sng" dirty="0">
                <a:solidFill>
                  <a:schemeClr val="bg2"/>
                </a:solidFill>
              </a:rPr>
              <a:t>professionals or assistants (</a:t>
            </a:r>
            <a:r>
              <a:rPr lang="en-US" sz="1800" i="1" u="sng" dirty="0" err="1">
                <a:solidFill>
                  <a:schemeClr val="bg2"/>
                </a:solidFill>
              </a:rPr>
              <a:t>ausiliari</a:t>
            </a:r>
            <a:r>
              <a:rPr lang="en-US" sz="1800" u="sng" dirty="0">
                <a:solidFill>
                  <a:schemeClr val="bg2"/>
                </a:solidFill>
              </a:rPr>
              <a:t>) of the trustee</a:t>
            </a:r>
            <a:r>
              <a:rPr lang="en-US" sz="1800" dirty="0">
                <a:solidFill>
                  <a:schemeClr val="bg2"/>
                </a:solidFill>
              </a:rPr>
              <a:t>, authorized by the creditors’ committee, including the debtor and the directors of the debtor, whose compensation is taken into account for the determination of the compensation of the </a:t>
            </a:r>
            <a:r>
              <a:rPr lang="en-US" sz="1800" dirty="0" smtClean="0">
                <a:solidFill>
                  <a:schemeClr val="bg2"/>
                </a:solidFill>
              </a:rPr>
              <a:t>trustee</a:t>
            </a:r>
          </a:p>
          <a:p>
            <a:pPr marL="342900" indent="-342900" defTabSz="688975">
              <a:buAutoNum type="arabicParenR" startAt="4"/>
            </a:pPr>
            <a:r>
              <a:rPr lang="en-US" sz="1800" u="sng" dirty="0" smtClean="0">
                <a:solidFill>
                  <a:schemeClr val="bg2"/>
                </a:solidFill>
              </a:rPr>
              <a:t>Judicial </a:t>
            </a:r>
            <a:r>
              <a:rPr lang="en-US" sz="1800" u="sng" dirty="0">
                <a:solidFill>
                  <a:schemeClr val="bg2"/>
                </a:solidFill>
              </a:rPr>
              <a:t>Commissioner (</a:t>
            </a:r>
            <a:r>
              <a:rPr lang="en-US" sz="1800" i="1" u="sng" dirty="0" err="1">
                <a:solidFill>
                  <a:schemeClr val="bg2"/>
                </a:solidFill>
              </a:rPr>
              <a:t>commissario</a:t>
            </a:r>
            <a:r>
              <a:rPr lang="en-US" sz="1800" i="1" u="sng" dirty="0">
                <a:solidFill>
                  <a:schemeClr val="bg2"/>
                </a:solidFill>
              </a:rPr>
              <a:t> </a:t>
            </a:r>
            <a:r>
              <a:rPr lang="en-US" sz="1800" i="1" u="sng" dirty="0" err="1">
                <a:solidFill>
                  <a:schemeClr val="bg2"/>
                </a:solidFill>
              </a:rPr>
              <a:t>giudiziale</a:t>
            </a:r>
            <a:r>
              <a:rPr lang="en-US" sz="1800" u="sng" dirty="0">
                <a:solidFill>
                  <a:schemeClr val="bg2"/>
                </a:solidFill>
              </a:rPr>
              <a:t>) and liquidators (</a:t>
            </a:r>
            <a:r>
              <a:rPr lang="en-US" sz="1800" dirty="0" err="1">
                <a:solidFill>
                  <a:schemeClr val="bg2"/>
                </a:solidFill>
              </a:rPr>
              <a:t>liquidatore</a:t>
            </a:r>
            <a:r>
              <a:rPr lang="en-US" sz="1800" u="sng" dirty="0">
                <a:solidFill>
                  <a:schemeClr val="bg2"/>
                </a:solidFill>
              </a:rPr>
              <a:t>) of composition agreement with creditors </a:t>
            </a:r>
            <a:r>
              <a:rPr lang="en-US" sz="1800" dirty="0">
                <a:solidFill>
                  <a:schemeClr val="bg2"/>
                </a:solidFill>
              </a:rPr>
              <a:t>(</a:t>
            </a:r>
            <a:r>
              <a:rPr lang="en-US" sz="1800" i="1" dirty="0" err="1">
                <a:solidFill>
                  <a:schemeClr val="bg2"/>
                </a:solidFill>
              </a:rPr>
              <a:t>concordato</a:t>
            </a:r>
            <a:r>
              <a:rPr lang="en-US" sz="1800" i="1" dirty="0">
                <a:solidFill>
                  <a:schemeClr val="bg2"/>
                </a:solidFill>
              </a:rPr>
              <a:t> </a:t>
            </a:r>
            <a:r>
              <a:rPr lang="en-US" sz="1800" i="1" dirty="0" err="1">
                <a:solidFill>
                  <a:schemeClr val="bg2"/>
                </a:solidFill>
              </a:rPr>
              <a:t>preventivo</a:t>
            </a:r>
            <a:r>
              <a:rPr lang="en-US" sz="1800" dirty="0">
                <a:solidFill>
                  <a:schemeClr val="bg2"/>
                </a:solidFill>
              </a:rPr>
              <a:t>), pre-composition agreement (</a:t>
            </a:r>
            <a:r>
              <a:rPr lang="en-US" sz="1800" i="1" dirty="0" err="1">
                <a:solidFill>
                  <a:schemeClr val="bg2"/>
                </a:solidFill>
              </a:rPr>
              <a:t>concordato</a:t>
            </a:r>
            <a:r>
              <a:rPr lang="en-US" sz="1800" i="1" dirty="0">
                <a:solidFill>
                  <a:schemeClr val="bg2"/>
                </a:solidFill>
              </a:rPr>
              <a:t> in </a:t>
            </a:r>
            <a:r>
              <a:rPr lang="en-US" sz="1800" i="1" dirty="0" err="1">
                <a:solidFill>
                  <a:schemeClr val="bg2"/>
                </a:solidFill>
              </a:rPr>
              <a:t>bianco</a:t>
            </a:r>
            <a:r>
              <a:rPr lang="en-US" sz="1800" dirty="0">
                <a:solidFill>
                  <a:schemeClr val="bg2"/>
                </a:solidFill>
              </a:rPr>
              <a:t>) or restructuring agreement (</a:t>
            </a:r>
            <a:r>
              <a:rPr lang="en-US" sz="1800" i="1" dirty="0" err="1">
                <a:solidFill>
                  <a:schemeClr val="bg2"/>
                </a:solidFill>
              </a:rPr>
              <a:t>accordi</a:t>
            </a:r>
            <a:r>
              <a:rPr lang="en-US" sz="1800" i="1" dirty="0">
                <a:solidFill>
                  <a:schemeClr val="bg2"/>
                </a:solidFill>
              </a:rPr>
              <a:t> di </a:t>
            </a:r>
            <a:r>
              <a:rPr lang="en-US" sz="1800" i="1" dirty="0" err="1">
                <a:solidFill>
                  <a:schemeClr val="bg2"/>
                </a:solidFill>
              </a:rPr>
              <a:t>ristrutturazione</a:t>
            </a:r>
            <a:r>
              <a:rPr lang="en-US" sz="1800" dirty="0">
                <a:solidFill>
                  <a:schemeClr val="bg2"/>
                </a:solidFill>
              </a:rPr>
              <a:t>) appointed by the </a:t>
            </a:r>
            <a:r>
              <a:rPr lang="en-US" sz="1800" dirty="0" smtClean="0">
                <a:solidFill>
                  <a:schemeClr val="bg2"/>
                </a:solidFill>
              </a:rPr>
              <a:t>court</a:t>
            </a:r>
          </a:p>
          <a:p>
            <a:pPr marL="342900" indent="-342900" defTabSz="688975">
              <a:buAutoNum type="arabicParenR" startAt="4"/>
            </a:pPr>
            <a:r>
              <a:rPr lang="en-US" sz="1800" u="sng" dirty="0" smtClean="0">
                <a:solidFill>
                  <a:schemeClr val="bg2"/>
                </a:solidFill>
              </a:rPr>
              <a:t>Independent </a:t>
            </a:r>
            <a:r>
              <a:rPr lang="en-US" sz="1800" u="sng" dirty="0">
                <a:solidFill>
                  <a:schemeClr val="bg2"/>
                </a:solidFill>
              </a:rPr>
              <a:t>professional</a:t>
            </a:r>
            <a:r>
              <a:rPr lang="en-US" sz="1800" dirty="0">
                <a:solidFill>
                  <a:schemeClr val="bg2"/>
                </a:solidFill>
              </a:rPr>
              <a:t> for the assessment of the plan (and other tasks) in the pre-insolvency or insolvency proceedings (</a:t>
            </a:r>
            <a:r>
              <a:rPr lang="en-US" sz="1800" i="1" dirty="0" err="1">
                <a:solidFill>
                  <a:schemeClr val="bg2"/>
                </a:solidFill>
              </a:rPr>
              <a:t>strumenti</a:t>
            </a:r>
            <a:r>
              <a:rPr lang="en-US" sz="1800" i="1" dirty="0">
                <a:solidFill>
                  <a:schemeClr val="bg2"/>
                </a:solidFill>
              </a:rPr>
              <a:t> di </a:t>
            </a:r>
            <a:r>
              <a:rPr lang="en-US" sz="1800" i="1" dirty="0" err="1">
                <a:solidFill>
                  <a:schemeClr val="bg2"/>
                </a:solidFill>
              </a:rPr>
              <a:t>regolazione</a:t>
            </a:r>
            <a:r>
              <a:rPr lang="en-US" sz="1800" i="1" dirty="0">
                <a:solidFill>
                  <a:schemeClr val="bg2"/>
                </a:solidFill>
              </a:rPr>
              <a:t> </a:t>
            </a:r>
            <a:r>
              <a:rPr lang="en-US" sz="1800" i="1" dirty="0" err="1">
                <a:solidFill>
                  <a:schemeClr val="bg2"/>
                </a:solidFill>
              </a:rPr>
              <a:t>della</a:t>
            </a:r>
            <a:r>
              <a:rPr lang="en-US" sz="1800" i="1" dirty="0">
                <a:solidFill>
                  <a:schemeClr val="bg2"/>
                </a:solidFill>
              </a:rPr>
              <a:t> </a:t>
            </a:r>
            <a:r>
              <a:rPr lang="en-US" sz="1800" i="1" dirty="0" err="1">
                <a:solidFill>
                  <a:schemeClr val="bg2"/>
                </a:solidFill>
              </a:rPr>
              <a:t>crisi</a:t>
            </a:r>
            <a:r>
              <a:rPr lang="en-US" sz="1800" dirty="0">
                <a:solidFill>
                  <a:schemeClr val="bg2"/>
                </a:solidFill>
              </a:rPr>
              <a:t>) appointed by the debtor</a:t>
            </a:r>
          </a:p>
          <a:p>
            <a:pPr marL="342900" indent="-342900" defTabSz="688975">
              <a:buAutoNum type="arabicParenR" startAt="4"/>
            </a:pPr>
            <a:endParaRPr lang="en-US" sz="1800" dirty="0"/>
          </a:p>
          <a:p>
            <a:pPr marL="342900" indent="-342900" defTabSz="688975">
              <a:buAutoNum type="arabicParenR" startAt="4"/>
            </a:pPr>
            <a:endParaRPr lang="en-US" sz="1800" dirty="0"/>
          </a:p>
          <a:p>
            <a:pPr defTabSz="430213">
              <a:tabLst>
                <a:tab pos="457200" algn="l"/>
              </a:tabLst>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14</a:t>
            </a:fld>
            <a:endParaRPr lang="en-GB" dirty="0"/>
          </a:p>
        </p:txBody>
      </p:sp>
    </p:spTree>
    <p:extLst>
      <p:ext uri="{BB962C8B-B14F-4D97-AF65-F5344CB8AC3E}">
        <p14:creationId xmlns:p14="http://schemas.microsoft.com/office/powerpoint/2010/main" val="562704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Italy (Continued) </a:t>
            </a:r>
            <a:endParaRPr lang="en-US" u="sng" dirty="0"/>
          </a:p>
        </p:txBody>
      </p:sp>
      <p:sp>
        <p:nvSpPr>
          <p:cNvPr id="6" name="Content Placeholder 5"/>
          <p:cNvSpPr>
            <a:spLocks noGrp="1"/>
          </p:cNvSpPr>
          <p:nvPr>
            <p:ph sz="quarter" idx="12"/>
          </p:nvPr>
        </p:nvSpPr>
        <p:spPr>
          <a:xfrm>
            <a:off x="566738" y="1200150"/>
            <a:ext cx="8037513" cy="3240087"/>
          </a:xfrm>
        </p:spPr>
        <p:txBody>
          <a:bodyPr/>
          <a:lstStyle/>
          <a:p>
            <a:pPr marL="342900" indent="-342900" defTabSz="688975">
              <a:buFont typeface="+mj-lt"/>
              <a:buAutoNum type="arabicParenR" startAt="7"/>
            </a:pPr>
            <a:r>
              <a:rPr lang="en-US" sz="2000" u="sng" dirty="0">
                <a:solidFill>
                  <a:schemeClr val="bg2"/>
                </a:solidFill>
              </a:rPr>
              <a:t>Liquidator (</a:t>
            </a:r>
            <a:r>
              <a:rPr lang="en-US" sz="2000" i="1" u="sng" dirty="0" err="1">
                <a:solidFill>
                  <a:schemeClr val="bg2"/>
                </a:solidFill>
              </a:rPr>
              <a:t>liquidatore</a:t>
            </a:r>
            <a:r>
              <a:rPr lang="en-US" sz="2000" u="sng" dirty="0">
                <a:solidFill>
                  <a:schemeClr val="bg2"/>
                </a:solidFill>
              </a:rPr>
              <a:t>) for the liquidation of the assets</a:t>
            </a:r>
            <a:r>
              <a:rPr lang="en-US" sz="2000" dirty="0">
                <a:solidFill>
                  <a:schemeClr val="bg2"/>
                </a:solidFill>
              </a:rPr>
              <a:t> in a composition agreement appointed by the court</a:t>
            </a:r>
          </a:p>
          <a:p>
            <a:pPr marL="342900" indent="-342900" defTabSz="688975">
              <a:buFont typeface="+mj-lt"/>
              <a:buAutoNum type="arabicParenR" startAt="7"/>
            </a:pPr>
            <a:r>
              <a:rPr lang="en-US" sz="2000" u="sng" dirty="0">
                <a:solidFill>
                  <a:schemeClr val="bg2"/>
                </a:solidFill>
              </a:rPr>
              <a:t>Creditors’ Committee</a:t>
            </a:r>
            <a:r>
              <a:rPr lang="en-US" sz="2000" dirty="0">
                <a:solidFill>
                  <a:schemeClr val="bg2"/>
                </a:solidFill>
              </a:rPr>
              <a:t> appointed by the court with supervisory, consulting and authorization powers</a:t>
            </a:r>
          </a:p>
          <a:p>
            <a:pPr marL="342900" indent="-342900" defTabSz="688975">
              <a:buFont typeface="+mj-lt"/>
              <a:buAutoNum type="arabicParenR" startAt="7"/>
            </a:pPr>
            <a:r>
              <a:rPr lang="en-US" sz="2000" u="sng" dirty="0">
                <a:solidFill>
                  <a:schemeClr val="bg2"/>
                </a:solidFill>
              </a:rPr>
              <a:t>Expert (</a:t>
            </a:r>
            <a:r>
              <a:rPr lang="en-US" sz="2000" i="1" u="sng" dirty="0" err="1">
                <a:solidFill>
                  <a:schemeClr val="bg2"/>
                </a:solidFill>
              </a:rPr>
              <a:t>esperto</a:t>
            </a:r>
            <a:r>
              <a:rPr lang="en-US" sz="2000" u="sng" dirty="0">
                <a:solidFill>
                  <a:schemeClr val="bg2"/>
                </a:solidFill>
              </a:rPr>
              <a:t>) in the negotiated settlement with creditors (</a:t>
            </a:r>
            <a:r>
              <a:rPr lang="en-US" sz="2000" i="1" u="sng" dirty="0" err="1">
                <a:solidFill>
                  <a:schemeClr val="bg2"/>
                </a:solidFill>
              </a:rPr>
              <a:t>composizione</a:t>
            </a:r>
            <a:r>
              <a:rPr lang="en-US" sz="2000" i="1" u="sng" dirty="0">
                <a:solidFill>
                  <a:schemeClr val="bg2"/>
                </a:solidFill>
              </a:rPr>
              <a:t> </a:t>
            </a:r>
            <a:r>
              <a:rPr lang="en-US" sz="2000" i="1" u="sng" dirty="0" err="1">
                <a:solidFill>
                  <a:schemeClr val="bg2"/>
                </a:solidFill>
              </a:rPr>
              <a:t>negoziata</a:t>
            </a:r>
            <a:r>
              <a:rPr lang="en-US" sz="2000" u="sng" dirty="0">
                <a:solidFill>
                  <a:schemeClr val="bg2"/>
                </a:solidFill>
              </a:rPr>
              <a:t>)</a:t>
            </a:r>
            <a:r>
              <a:rPr lang="en-US" sz="2000" dirty="0">
                <a:solidFill>
                  <a:schemeClr val="bg2"/>
                </a:solidFill>
              </a:rPr>
              <a:t> appointed by the Chamber of </a:t>
            </a:r>
            <a:r>
              <a:rPr lang="en-US" sz="2000" dirty="0" smtClean="0">
                <a:solidFill>
                  <a:schemeClr val="bg2"/>
                </a:solidFill>
              </a:rPr>
              <a:t>Commerce</a:t>
            </a:r>
            <a:endParaRPr lang="en-US" sz="2000" dirty="0">
              <a:solidFill>
                <a:schemeClr val="bg2"/>
              </a:solidFill>
            </a:endParaRPr>
          </a:p>
          <a:p>
            <a:pPr marL="342900" indent="-342900" defTabSz="688975">
              <a:buAutoNum type="arabicParenR" startAt="7"/>
            </a:pPr>
            <a:endParaRPr lang="en-US" sz="1800" dirty="0"/>
          </a:p>
          <a:p>
            <a:pPr defTabSz="430213">
              <a:tabLst>
                <a:tab pos="457200" algn="l"/>
              </a:tabLst>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15</a:t>
            </a:fld>
            <a:endParaRPr lang="en-GB" dirty="0"/>
          </a:p>
        </p:txBody>
      </p:sp>
    </p:spTree>
    <p:extLst>
      <p:ext uri="{BB962C8B-B14F-4D97-AF65-F5344CB8AC3E}">
        <p14:creationId xmlns:p14="http://schemas.microsoft.com/office/powerpoint/2010/main" val="482221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Italy (Continued) </a:t>
            </a:r>
            <a:endParaRPr lang="en-US" u="sng" dirty="0"/>
          </a:p>
        </p:txBody>
      </p:sp>
      <p:sp>
        <p:nvSpPr>
          <p:cNvPr id="6" name="Content Placeholder 5"/>
          <p:cNvSpPr>
            <a:spLocks noGrp="1"/>
          </p:cNvSpPr>
          <p:nvPr>
            <p:ph sz="quarter" idx="12"/>
          </p:nvPr>
        </p:nvSpPr>
        <p:spPr>
          <a:xfrm>
            <a:off x="566738" y="1200150"/>
            <a:ext cx="8037513" cy="3240087"/>
          </a:xfrm>
        </p:spPr>
        <p:txBody>
          <a:bodyPr/>
          <a:lstStyle/>
          <a:p>
            <a:pPr marL="342900" indent="-342900" defTabSz="688975">
              <a:buFont typeface="+mj-lt"/>
              <a:buAutoNum type="arabicParenR" startAt="10"/>
            </a:pPr>
            <a:r>
              <a:rPr lang="en-US" sz="2000" u="sng" dirty="0" smtClean="0">
                <a:solidFill>
                  <a:schemeClr val="bg2"/>
                </a:solidFill>
              </a:rPr>
              <a:t>Clerk </a:t>
            </a:r>
            <a:r>
              <a:rPr lang="en-US" sz="2000" u="sng" dirty="0">
                <a:solidFill>
                  <a:schemeClr val="bg2"/>
                </a:solidFill>
              </a:rPr>
              <a:t>of the judge (</a:t>
            </a:r>
            <a:r>
              <a:rPr lang="en-US" sz="2000" i="1" u="sng" dirty="0" err="1">
                <a:solidFill>
                  <a:schemeClr val="bg2"/>
                </a:solidFill>
              </a:rPr>
              <a:t>ausiliario</a:t>
            </a:r>
            <a:r>
              <a:rPr lang="en-US" sz="2000" u="sng" dirty="0">
                <a:solidFill>
                  <a:schemeClr val="bg2"/>
                </a:solidFill>
              </a:rPr>
              <a:t>) appointed by the court in the </a:t>
            </a:r>
            <a:r>
              <a:rPr lang="en-US" sz="2000" i="1" u="sng" dirty="0" err="1">
                <a:solidFill>
                  <a:schemeClr val="bg2"/>
                </a:solidFill>
              </a:rPr>
              <a:t>concordato</a:t>
            </a:r>
            <a:r>
              <a:rPr lang="en-US" sz="2000" i="1" u="sng" dirty="0">
                <a:solidFill>
                  <a:schemeClr val="bg2"/>
                </a:solidFill>
              </a:rPr>
              <a:t> </a:t>
            </a:r>
            <a:r>
              <a:rPr lang="en-US" sz="2000" i="1" u="sng" dirty="0" err="1">
                <a:solidFill>
                  <a:schemeClr val="bg2"/>
                </a:solidFill>
              </a:rPr>
              <a:t>semplificato</a:t>
            </a:r>
            <a:r>
              <a:rPr lang="en-US" sz="2000" u="sng" dirty="0">
                <a:solidFill>
                  <a:schemeClr val="bg2"/>
                </a:solidFill>
              </a:rPr>
              <a:t> procedure</a:t>
            </a:r>
            <a:r>
              <a:rPr lang="en-US" sz="2000" dirty="0">
                <a:solidFill>
                  <a:schemeClr val="bg2"/>
                </a:solidFill>
              </a:rPr>
              <a:t> (substantially the same provision of </a:t>
            </a:r>
            <a:r>
              <a:rPr lang="en-US" sz="2000" dirty="0" err="1">
                <a:solidFill>
                  <a:schemeClr val="bg2"/>
                </a:solidFill>
              </a:rPr>
              <a:t>commissario</a:t>
            </a:r>
            <a:r>
              <a:rPr lang="en-US" sz="2000" dirty="0">
                <a:solidFill>
                  <a:schemeClr val="bg2"/>
                </a:solidFill>
              </a:rPr>
              <a:t> apply to the </a:t>
            </a:r>
            <a:r>
              <a:rPr lang="en-US" sz="2000" i="1" dirty="0" err="1">
                <a:solidFill>
                  <a:schemeClr val="bg2"/>
                </a:solidFill>
              </a:rPr>
              <a:t>ausiliario</a:t>
            </a:r>
            <a:r>
              <a:rPr lang="en-US" sz="2000" dirty="0">
                <a:solidFill>
                  <a:schemeClr val="bg2"/>
                </a:solidFill>
              </a:rPr>
              <a:t>)</a:t>
            </a:r>
          </a:p>
          <a:p>
            <a:pPr marL="342900" indent="-342900" defTabSz="688975">
              <a:buFont typeface="+mj-lt"/>
              <a:buAutoNum type="arabicParenR" startAt="10"/>
            </a:pPr>
            <a:r>
              <a:rPr lang="en-US" sz="2000" u="sng" dirty="0" smtClean="0">
                <a:solidFill>
                  <a:schemeClr val="bg2"/>
                </a:solidFill>
              </a:rPr>
              <a:t>Extraordinary </a:t>
            </a:r>
            <a:r>
              <a:rPr lang="en-US" sz="2000" u="sng" dirty="0">
                <a:solidFill>
                  <a:schemeClr val="bg2"/>
                </a:solidFill>
              </a:rPr>
              <a:t>Commissioners of Extraordinary Administration</a:t>
            </a:r>
            <a:r>
              <a:rPr lang="en-US" sz="2000" dirty="0">
                <a:solidFill>
                  <a:schemeClr val="bg2"/>
                </a:solidFill>
              </a:rPr>
              <a:t> (one or three) procedures applicable to medium and big size companies appointed by the Ministry of Economic Development</a:t>
            </a:r>
          </a:p>
          <a:p>
            <a:pPr marL="342900" indent="-342900" defTabSz="688975">
              <a:buFont typeface="+mj-lt"/>
              <a:buAutoNum type="arabicParenR" startAt="10"/>
            </a:pPr>
            <a:endParaRPr lang="en-US" sz="1800" dirty="0"/>
          </a:p>
          <a:p>
            <a:pPr marL="342900" indent="-342900" defTabSz="688975">
              <a:buAutoNum type="arabicParenR" startAt="10"/>
            </a:pPr>
            <a:endParaRPr lang="en-US" sz="1800" dirty="0"/>
          </a:p>
          <a:p>
            <a:pPr marL="342900" indent="-342900" defTabSz="688975">
              <a:buAutoNum type="arabicParenR" startAt="10"/>
            </a:pPr>
            <a:endParaRPr lang="en-US" sz="1800" dirty="0"/>
          </a:p>
          <a:p>
            <a:pPr defTabSz="430213">
              <a:tabLst>
                <a:tab pos="457200" algn="l"/>
              </a:tabLst>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16</a:t>
            </a:fld>
            <a:endParaRPr lang="en-GB" dirty="0"/>
          </a:p>
        </p:txBody>
      </p:sp>
    </p:spTree>
    <p:extLst>
      <p:ext uri="{BB962C8B-B14F-4D97-AF65-F5344CB8AC3E}">
        <p14:creationId xmlns:p14="http://schemas.microsoft.com/office/powerpoint/2010/main" val="2872352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7046" y="1501406"/>
            <a:ext cx="8037204" cy="1908544"/>
          </a:xfrm>
        </p:spPr>
        <p:txBody>
          <a:bodyPr/>
          <a:lstStyle/>
          <a:p>
            <a:r>
              <a:rPr lang="en-US" dirty="0"/>
              <a:t>II.	Standards Governing the Engagement and Compensation of Professionals</a:t>
            </a:r>
          </a:p>
        </p:txBody>
      </p:sp>
    </p:spTree>
    <p:extLst>
      <p:ext uri="{BB962C8B-B14F-4D97-AF65-F5344CB8AC3E}">
        <p14:creationId xmlns:p14="http://schemas.microsoft.com/office/powerpoint/2010/main" val="994903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Engagement Standards</a:t>
            </a:r>
          </a:p>
        </p:txBody>
      </p:sp>
    </p:spTree>
    <p:extLst>
      <p:ext uri="{BB962C8B-B14F-4D97-AF65-F5344CB8AC3E}">
        <p14:creationId xmlns:p14="http://schemas.microsoft.com/office/powerpoint/2010/main" val="3551779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United States</a:t>
            </a:r>
          </a:p>
        </p:txBody>
      </p:sp>
      <p:sp>
        <p:nvSpPr>
          <p:cNvPr id="6" name="Content Placeholder 5"/>
          <p:cNvSpPr>
            <a:spLocks noGrp="1"/>
          </p:cNvSpPr>
          <p:nvPr>
            <p:ph sz="quarter" idx="12"/>
          </p:nvPr>
        </p:nvSpPr>
        <p:spPr/>
        <p:txBody>
          <a:bodyPr/>
          <a:lstStyle/>
          <a:p>
            <a:pPr marL="285750" indent="-285750">
              <a:buFont typeface="Arial" panose="020B0604020202020204" pitchFamily="34" charset="0"/>
              <a:buChar char="•"/>
            </a:pPr>
            <a:r>
              <a:rPr lang="en-US" sz="2000" dirty="0" smtClean="0">
                <a:solidFill>
                  <a:schemeClr val="bg2"/>
                </a:solidFill>
              </a:rPr>
              <a:t>Strangely</a:t>
            </a:r>
            <a:r>
              <a:rPr lang="en-US" sz="2000" dirty="0">
                <a:solidFill>
                  <a:schemeClr val="bg2"/>
                </a:solidFill>
              </a:rPr>
              <a:t>, for most part there is no formal legal requirement of certification or qualification as insolvency </a:t>
            </a:r>
            <a:r>
              <a:rPr lang="en-US" sz="2000" dirty="0" smtClean="0">
                <a:solidFill>
                  <a:schemeClr val="bg2"/>
                </a:solidFill>
              </a:rPr>
              <a:t>practitioner</a:t>
            </a:r>
          </a:p>
          <a:p>
            <a:pPr marL="285750" indent="-285750">
              <a:buFont typeface="Arial" panose="020B0604020202020204" pitchFamily="34" charset="0"/>
              <a:buChar char="•"/>
            </a:pPr>
            <a:r>
              <a:rPr lang="en-US" sz="2000" dirty="0" smtClean="0">
                <a:solidFill>
                  <a:schemeClr val="bg2"/>
                </a:solidFill>
              </a:rPr>
              <a:t>Instead</a:t>
            </a:r>
            <a:r>
              <a:rPr lang="en-US" sz="2000" dirty="0">
                <a:solidFill>
                  <a:schemeClr val="bg2"/>
                </a:solidFill>
              </a:rPr>
              <a:t>, there is a detailed court process that governs throughout </a:t>
            </a:r>
            <a:r>
              <a:rPr lang="en-US" sz="2000" dirty="0" smtClean="0">
                <a:solidFill>
                  <a:schemeClr val="bg2"/>
                </a:solidFill>
              </a:rPr>
              <a:t>– </a:t>
            </a:r>
          </a:p>
          <a:p>
            <a:pPr marL="645750" lvl="2" indent="-285750">
              <a:buFont typeface="Arial" panose="020B0604020202020204" pitchFamily="34" charset="0"/>
              <a:buChar char="•"/>
            </a:pPr>
            <a:r>
              <a:rPr lang="en-US" sz="2000" dirty="0" smtClean="0">
                <a:solidFill>
                  <a:schemeClr val="bg2"/>
                </a:solidFill>
              </a:rPr>
              <a:t>From </a:t>
            </a:r>
            <a:r>
              <a:rPr lang="en-US" sz="2000" dirty="0">
                <a:solidFill>
                  <a:schemeClr val="bg2"/>
                </a:solidFill>
              </a:rPr>
              <a:t>initial engagement through interim and final </a:t>
            </a:r>
            <a:r>
              <a:rPr lang="en-US" sz="2000" dirty="0" smtClean="0">
                <a:solidFill>
                  <a:schemeClr val="bg2"/>
                </a:solidFill>
              </a:rPr>
              <a:t>compensation</a:t>
            </a:r>
          </a:p>
          <a:p>
            <a:pPr marL="645750" lvl="2" indent="-285750">
              <a:buFont typeface="Arial" panose="020B0604020202020204" pitchFamily="34" charset="0"/>
              <a:buChar char="•"/>
            </a:pPr>
            <a:r>
              <a:rPr lang="en-US" sz="2000" dirty="0" smtClean="0">
                <a:solidFill>
                  <a:schemeClr val="bg2"/>
                </a:solidFill>
              </a:rPr>
              <a:t>Can </a:t>
            </a:r>
            <a:r>
              <a:rPr lang="en-US" sz="2000" dirty="0">
                <a:solidFill>
                  <a:schemeClr val="bg2"/>
                </a:solidFill>
              </a:rPr>
              <a:t>be cumbersome, sometimes contentious, and expensive</a:t>
            </a:r>
          </a:p>
          <a:p>
            <a:pPr marL="285750" indent="-285750">
              <a:buFont typeface="Arial" panose="020B0604020202020204" pitchFamily="34" charset="0"/>
              <a:buChar char="•"/>
            </a:pPr>
            <a:r>
              <a:rPr lang="en-US" sz="2000" dirty="0" smtClean="0">
                <a:solidFill>
                  <a:schemeClr val="bg2"/>
                </a:solidFill>
              </a:rPr>
              <a:t>Built </a:t>
            </a:r>
            <a:r>
              <a:rPr lang="en-US" sz="2000" dirty="0">
                <a:solidFill>
                  <a:schemeClr val="bg2"/>
                </a:solidFill>
              </a:rPr>
              <a:t>on dual foundations of </a:t>
            </a:r>
            <a:r>
              <a:rPr lang="en-US" sz="2000" b="1" u="sng" dirty="0">
                <a:solidFill>
                  <a:schemeClr val="bg2"/>
                </a:solidFill>
              </a:rPr>
              <a:t>transparency</a:t>
            </a:r>
            <a:r>
              <a:rPr lang="en-US" sz="2000" dirty="0">
                <a:solidFill>
                  <a:schemeClr val="bg2"/>
                </a:solidFill>
              </a:rPr>
              <a:t> and </a:t>
            </a:r>
            <a:r>
              <a:rPr lang="en-US" sz="2000" b="1" u="sng" dirty="0" smtClean="0">
                <a:solidFill>
                  <a:schemeClr val="bg2"/>
                </a:solidFill>
              </a:rPr>
              <a:t>disclosure</a:t>
            </a:r>
          </a:p>
          <a:p>
            <a:pPr marL="645750" lvl="2" indent="-285750">
              <a:buFont typeface="Arial" panose="020B0604020202020204" pitchFamily="34" charset="0"/>
              <a:buChar char="•"/>
            </a:pPr>
            <a:r>
              <a:rPr lang="en-US" sz="2000" dirty="0" smtClean="0">
                <a:solidFill>
                  <a:schemeClr val="bg2"/>
                </a:solidFill>
              </a:rPr>
              <a:t>Point </a:t>
            </a:r>
            <a:r>
              <a:rPr lang="en-US" sz="2000" dirty="0">
                <a:solidFill>
                  <a:schemeClr val="bg2"/>
                </a:solidFill>
              </a:rPr>
              <a:t>for debate: </a:t>
            </a:r>
            <a:r>
              <a:rPr lang="en-US" sz="2000" b="1" dirty="0" smtClean="0">
                <a:solidFill>
                  <a:schemeClr val="bg2"/>
                </a:solidFill>
              </a:rPr>
              <a:t>Do </a:t>
            </a:r>
            <a:r>
              <a:rPr lang="en-US" sz="2000" b="1" dirty="0">
                <a:solidFill>
                  <a:schemeClr val="bg2"/>
                </a:solidFill>
              </a:rPr>
              <a:t>those desirable ends justify the complex and </a:t>
            </a:r>
            <a:r>
              <a:rPr lang="en-US" sz="2000" b="1" dirty="0" smtClean="0">
                <a:solidFill>
                  <a:schemeClr val="bg2"/>
                </a:solidFill>
              </a:rPr>
              <a:t>sometimes inefficient </a:t>
            </a:r>
            <a:r>
              <a:rPr lang="en-US" sz="2000" b="1" dirty="0">
                <a:solidFill>
                  <a:schemeClr val="bg2"/>
                </a:solidFill>
              </a:rPr>
              <a:t>means by which to achieve them?</a:t>
            </a:r>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19</a:t>
            </a:fld>
            <a:endParaRPr lang="en-GB" dirty="0"/>
          </a:p>
        </p:txBody>
      </p:sp>
    </p:spTree>
    <p:extLst>
      <p:ext uri="{BB962C8B-B14F-4D97-AF65-F5344CB8AC3E}">
        <p14:creationId xmlns:p14="http://schemas.microsoft.com/office/powerpoint/2010/main" val="193981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Short agenda</a:t>
            </a:r>
          </a:p>
        </p:txBody>
      </p:sp>
      <p:graphicFrame>
        <p:nvGraphicFramePr>
          <p:cNvPr id="7" name="Table Placeholder 9"/>
          <p:cNvGraphicFramePr>
            <a:graphicFrameLocks noGrp="1"/>
          </p:cNvGraphicFramePr>
          <p:nvPr>
            <p:ph type="tbl" sz="quarter" idx="10"/>
            <p:extLst>
              <p:ext uri="{D42A27DB-BD31-4B8C-83A1-F6EECF244321}">
                <p14:modId xmlns:p14="http://schemas.microsoft.com/office/powerpoint/2010/main" val="436055406"/>
              </p:ext>
            </p:extLst>
          </p:nvPr>
        </p:nvGraphicFramePr>
        <p:xfrm>
          <a:off x="566738" y="1495425"/>
          <a:ext cx="4251324" cy="2971800"/>
        </p:xfrm>
        <a:graphic>
          <a:graphicData uri="http://schemas.openxmlformats.org/drawingml/2006/table">
            <a:tbl>
              <a:tblPr firstRow="1" bandRow="1">
                <a:tableStyleId>{5C22544A-7EE6-4342-B048-85BDC9FD1C3A}</a:tableStyleId>
              </a:tblPr>
              <a:tblGrid>
                <a:gridCol w="365509">
                  <a:extLst>
                    <a:ext uri="{9D8B030D-6E8A-4147-A177-3AD203B41FA5}">
                      <a16:colId xmlns:a16="http://schemas.microsoft.com/office/drawing/2014/main" val="20000"/>
                    </a:ext>
                  </a:extLst>
                </a:gridCol>
                <a:gridCol w="3885815">
                  <a:extLst>
                    <a:ext uri="{9D8B030D-6E8A-4147-A177-3AD203B41FA5}">
                      <a16:colId xmlns:a16="http://schemas.microsoft.com/office/drawing/2014/main" val="20002"/>
                    </a:ext>
                  </a:extLst>
                </a:gridCol>
              </a:tblGrid>
              <a:tr h="365760">
                <a:tc>
                  <a:txBody>
                    <a:bodyPr/>
                    <a:lstStyle/>
                    <a:p>
                      <a:pPr algn="l"/>
                      <a:r>
                        <a:rPr lang="en-GB" sz="1600" b="1" spc="0" dirty="0">
                          <a:solidFill>
                            <a:schemeClr val="tx2"/>
                          </a:solidFill>
                        </a:rPr>
                        <a:t>01</a:t>
                      </a:r>
                    </a:p>
                  </a:txBody>
                  <a:tcPr marL="0" marT="10972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spc="0" dirty="0">
                          <a:solidFill>
                            <a:schemeClr val="tx1"/>
                          </a:solidFill>
                          <a:latin typeface="Arial" panose="020B0604020202020204" pitchFamily="34" charset="0"/>
                          <a:cs typeface="Arial" panose="020B0604020202020204" pitchFamily="34" charset="0"/>
                        </a:rPr>
                        <a:t>Introduction</a:t>
                      </a:r>
                    </a:p>
                  </a:txBody>
                  <a:tcPr marL="0" marR="0" marT="109728">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5760">
                <a:tc>
                  <a:txBody>
                    <a:bodyPr/>
                    <a:lstStyle/>
                    <a:p>
                      <a:pPr algn="l"/>
                      <a:r>
                        <a:rPr lang="en-GB" sz="1600" b="1" spc="0" dirty="0">
                          <a:solidFill>
                            <a:schemeClr val="tx2"/>
                          </a:solidFill>
                        </a:rPr>
                        <a:t>02</a:t>
                      </a:r>
                    </a:p>
                  </a:txBody>
                  <a:tcPr marL="0" marT="10972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spc="0" dirty="0" smtClean="0">
                          <a:solidFill>
                            <a:schemeClr val="tx1"/>
                          </a:solidFill>
                          <a:latin typeface="Arial" panose="020B0604020202020204" pitchFamily="34" charset="0"/>
                          <a:cs typeface="Arial" panose="020B0604020202020204" pitchFamily="34" charset="0"/>
                        </a:rPr>
                        <a:t>Insolvency Practitioners Covered in This Presentation </a:t>
                      </a:r>
                      <a:endParaRPr lang="en-GB" sz="1600" b="0" spc="0" dirty="0">
                        <a:solidFill>
                          <a:schemeClr val="tx1"/>
                        </a:solidFill>
                        <a:latin typeface="Arial" panose="020B0604020202020204" pitchFamily="34" charset="0"/>
                        <a:cs typeface="Arial" panose="020B0604020202020204" pitchFamily="34" charset="0"/>
                      </a:endParaRPr>
                    </a:p>
                  </a:txBody>
                  <a:tcPr marL="0" marR="0" marT="10972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5760">
                <a:tc>
                  <a:txBody>
                    <a:bodyPr/>
                    <a:lstStyle/>
                    <a:p>
                      <a:pPr algn="l"/>
                      <a:r>
                        <a:rPr lang="en-GB" sz="1600" b="1" spc="0" dirty="0">
                          <a:solidFill>
                            <a:schemeClr val="tx2"/>
                          </a:solidFill>
                        </a:rPr>
                        <a:t>03</a:t>
                      </a:r>
                    </a:p>
                  </a:txBody>
                  <a:tcPr marL="0" marT="10972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spc="0" dirty="0" smtClean="0">
                          <a:solidFill>
                            <a:schemeClr val="tx1"/>
                          </a:solidFill>
                        </a:rPr>
                        <a:t>Standards Governing the Engagement and Compensation of Professionals</a:t>
                      </a:r>
                      <a:endParaRPr lang="en-GB" sz="1600" b="0" spc="0" dirty="0">
                        <a:solidFill>
                          <a:schemeClr val="tx1"/>
                        </a:solidFill>
                      </a:endParaRPr>
                    </a:p>
                  </a:txBody>
                  <a:tcPr marL="0" marR="0" marT="10972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5760">
                <a:tc>
                  <a:txBody>
                    <a:bodyPr/>
                    <a:lstStyle/>
                    <a:p>
                      <a:pPr algn="l"/>
                      <a:r>
                        <a:rPr lang="en-GB" sz="1600" b="1" spc="0" dirty="0">
                          <a:solidFill>
                            <a:schemeClr val="tx2"/>
                          </a:solidFill>
                        </a:rPr>
                        <a:t>04</a:t>
                      </a:r>
                    </a:p>
                  </a:txBody>
                  <a:tcPr marL="0" marT="10972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spc="0" dirty="0" smtClean="0">
                          <a:solidFill>
                            <a:schemeClr val="tx1"/>
                          </a:solidFill>
                        </a:rPr>
                        <a:t>Process and Procedures for Allowance, Award and Payment of Fees and Reimbursement of Expenses</a:t>
                      </a:r>
                      <a:endParaRPr lang="en-GB" sz="1600" b="0" spc="0" dirty="0">
                        <a:solidFill>
                          <a:schemeClr val="tx1"/>
                        </a:solidFill>
                      </a:endParaRPr>
                    </a:p>
                  </a:txBody>
                  <a:tcPr marL="0" marR="0" marT="10972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5760">
                <a:tc>
                  <a:txBody>
                    <a:bodyPr/>
                    <a:lstStyle/>
                    <a:p>
                      <a:pPr algn="l"/>
                      <a:r>
                        <a:rPr lang="en-GB" sz="1600" b="1" spc="0" dirty="0">
                          <a:solidFill>
                            <a:schemeClr val="tx2"/>
                          </a:solidFill>
                        </a:rPr>
                        <a:t>06</a:t>
                      </a:r>
                    </a:p>
                  </a:txBody>
                  <a:tcPr marL="0" marT="10972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spc="0" dirty="0">
                          <a:solidFill>
                            <a:schemeClr val="tx1"/>
                          </a:solidFill>
                        </a:rPr>
                        <a:t>Contacts</a:t>
                      </a:r>
                    </a:p>
                  </a:txBody>
                  <a:tcPr marL="0" marR="0" marT="109728">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8780425"/>
                  </a:ext>
                </a:extLst>
              </a:tr>
            </a:tbl>
          </a:graphicData>
        </a:graphic>
      </p:graphicFrame>
      <p:grpSp>
        <p:nvGrpSpPr>
          <p:cNvPr id="3" name="Group 2">
            <a:extLst>
              <a:ext uri="{FF2B5EF4-FFF2-40B4-BE49-F238E27FC236}">
                <a16:creationId xmlns:a16="http://schemas.microsoft.com/office/drawing/2014/main" id="{1A012CF9-63B6-4169-BB42-5B28AD8E5D19}"/>
              </a:ext>
            </a:extLst>
          </p:cNvPr>
          <p:cNvGrpSpPr/>
          <p:nvPr/>
        </p:nvGrpSpPr>
        <p:grpSpPr>
          <a:xfrm>
            <a:off x="9893711" y="0"/>
            <a:ext cx="3378476" cy="5143500"/>
            <a:chOff x="9893711" y="0"/>
            <a:chExt cx="3378476" cy="5143500"/>
          </a:xfrm>
        </p:grpSpPr>
      </p:grpSp>
    </p:spTree>
    <p:extLst>
      <p:ext uri="{BB962C8B-B14F-4D97-AF65-F5344CB8AC3E}">
        <p14:creationId xmlns:p14="http://schemas.microsoft.com/office/powerpoint/2010/main" val="2413582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United </a:t>
            </a:r>
            <a:r>
              <a:rPr lang="en-US" u="sng" dirty="0" smtClean="0"/>
              <a:t>States (Continued) </a:t>
            </a:r>
            <a:endParaRPr lang="en-US" u="sng" dirty="0"/>
          </a:p>
        </p:txBody>
      </p:sp>
      <p:sp>
        <p:nvSpPr>
          <p:cNvPr id="6" name="Content Placeholder 5"/>
          <p:cNvSpPr>
            <a:spLocks noGrp="1"/>
          </p:cNvSpPr>
          <p:nvPr>
            <p:ph sz="quarter" idx="12"/>
          </p:nvPr>
        </p:nvSpPr>
        <p:spPr>
          <a:xfrm>
            <a:off x="566738" y="1352550"/>
            <a:ext cx="8037513" cy="3428999"/>
          </a:xfrm>
        </p:spPr>
        <p:txBody>
          <a:bodyPr/>
          <a:lstStyle/>
          <a:p>
            <a:pPr marL="285750" indent="-285750">
              <a:buFont typeface="Arial" panose="020B0604020202020204" pitchFamily="34" charset="0"/>
              <a:buChar char="•"/>
            </a:pPr>
            <a:r>
              <a:rPr lang="en-US" sz="1800" dirty="0" smtClean="0">
                <a:solidFill>
                  <a:schemeClr val="bg2"/>
                </a:solidFill>
              </a:rPr>
              <a:t>Disclosure </a:t>
            </a:r>
            <a:r>
              <a:rPr lang="en-US" sz="1800" dirty="0">
                <a:solidFill>
                  <a:schemeClr val="bg2"/>
                </a:solidFill>
              </a:rPr>
              <a:t>issues surrounding conflicts of interest and “disinterestedness”</a:t>
            </a:r>
          </a:p>
          <a:p>
            <a:pPr marL="645750" lvl="2" indent="-285750">
              <a:buFont typeface="Arial" panose="020B0604020202020204" pitchFamily="34" charset="0"/>
              <a:buChar char="•"/>
            </a:pPr>
            <a:r>
              <a:rPr lang="en-US" sz="1800" dirty="0" smtClean="0">
                <a:solidFill>
                  <a:schemeClr val="bg2"/>
                </a:solidFill>
              </a:rPr>
              <a:t>Supported </a:t>
            </a:r>
            <a:r>
              <a:rPr lang="en-US" sz="1800" dirty="0">
                <a:solidFill>
                  <a:schemeClr val="bg2"/>
                </a:solidFill>
              </a:rPr>
              <a:t>by affidavit or declaration of professional seeking retention</a:t>
            </a:r>
          </a:p>
          <a:p>
            <a:pPr marL="645750" lvl="2" indent="-285750">
              <a:buFont typeface="Arial" panose="020B0604020202020204" pitchFamily="34" charset="0"/>
              <a:buChar char="•"/>
            </a:pPr>
            <a:r>
              <a:rPr lang="en-US" sz="1800" dirty="0" smtClean="0">
                <a:solidFill>
                  <a:schemeClr val="bg2"/>
                </a:solidFill>
              </a:rPr>
              <a:t>General </a:t>
            </a:r>
            <a:r>
              <a:rPr lang="en-US" sz="1800" dirty="0">
                <a:solidFill>
                  <a:schemeClr val="bg2"/>
                </a:solidFill>
              </a:rPr>
              <a:t>counsel and other professionals: </a:t>
            </a:r>
            <a:r>
              <a:rPr lang="en-US" sz="1800" dirty="0" smtClean="0">
                <a:solidFill>
                  <a:schemeClr val="bg2"/>
                </a:solidFill>
              </a:rPr>
              <a:t>neither </a:t>
            </a:r>
            <a:r>
              <a:rPr lang="en-US" sz="1800" dirty="0">
                <a:solidFill>
                  <a:schemeClr val="bg2"/>
                </a:solidFill>
              </a:rPr>
              <a:t>hold nor represent any interest adverse to the estate</a:t>
            </a:r>
          </a:p>
          <a:p>
            <a:pPr marL="645750" lvl="2" indent="-285750">
              <a:buFont typeface="Arial" panose="020B0604020202020204" pitchFamily="34" charset="0"/>
              <a:buChar char="•"/>
            </a:pPr>
            <a:r>
              <a:rPr lang="en-US" sz="1800" dirty="0" smtClean="0">
                <a:solidFill>
                  <a:schemeClr val="bg2"/>
                </a:solidFill>
              </a:rPr>
              <a:t>Special </a:t>
            </a:r>
            <a:r>
              <a:rPr lang="en-US" sz="1800" dirty="0">
                <a:solidFill>
                  <a:schemeClr val="bg2"/>
                </a:solidFill>
              </a:rPr>
              <a:t>counsel: </a:t>
            </a:r>
            <a:r>
              <a:rPr lang="en-US" sz="1800" dirty="0" smtClean="0">
                <a:solidFill>
                  <a:schemeClr val="bg2"/>
                </a:solidFill>
              </a:rPr>
              <a:t>same</a:t>
            </a:r>
            <a:r>
              <a:rPr lang="en-US" sz="1800" dirty="0">
                <a:solidFill>
                  <a:schemeClr val="bg2"/>
                </a:solidFill>
              </a:rPr>
              <a:t>, but only with respect to the matters for which engaged</a:t>
            </a:r>
          </a:p>
          <a:p>
            <a:pPr marL="645750" lvl="2" indent="-285750">
              <a:buFont typeface="Arial" panose="020B0604020202020204" pitchFamily="34" charset="0"/>
              <a:buChar char="•"/>
            </a:pPr>
            <a:r>
              <a:rPr lang="en-US" sz="1800" dirty="0" smtClean="0">
                <a:solidFill>
                  <a:schemeClr val="bg2"/>
                </a:solidFill>
              </a:rPr>
              <a:t>Continuing </a:t>
            </a:r>
            <a:r>
              <a:rPr lang="en-US" sz="1800" dirty="0">
                <a:solidFill>
                  <a:schemeClr val="bg2"/>
                </a:solidFill>
              </a:rPr>
              <a:t>duty and supplemental disclosures </a:t>
            </a:r>
          </a:p>
          <a:p>
            <a:pPr marL="645750" lvl="2" indent="-285750">
              <a:buFont typeface="Arial" panose="020B0604020202020204" pitchFamily="34" charset="0"/>
              <a:buChar char="•"/>
            </a:pPr>
            <a:r>
              <a:rPr lang="en-US" sz="1800" dirty="0" smtClean="0">
                <a:solidFill>
                  <a:schemeClr val="bg2"/>
                </a:solidFill>
              </a:rPr>
              <a:t>Beware </a:t>
            </a:r>
            <a:r>
              <a:rPr lang="en-US" sz="1800" dirty="0">
                <a:solidFill>
                  <a:schemeClr val="bg2"/>
                </a:solidFill>
              </a:rPr>
              <a:t>the Four Ds</a:t>
            </a:r>
          </a:p>
          <a:p>
            <a:pPr marL="1005750" lvl="3" indent="-285750">
              <a:buFont typeface="Arial" panose="020B0604020202020204" pitchFamily="34" charset="0"/>
              <a:buChar char="•"/>
            </a:pPr>
            <a:r>
              <a:rPr lang="en-US" sz="1800" dirty="0" smtClean="0">
                <a:solidFill>
                  <a:schemeClr val="bg2"/>
                </a:solidFill>
              </a:rPr>
              <a:t>Front </a:t>
            </a:r>
            <a:r>
              <a:rPr lang="en-US" sz="1800" dirty="0">
                <a:solidFill>
                  <a:schemeClr val="bg2"/>
                </a:solidFill>
              </a:rPr>
              <a:t>end </a:t>
            </a:r>
            <a:r>
              <a:rPr lang="en-US" sz="1800" dirty="0" smtClean="0">
                <a:solidFill>
                  <a:schemeClr val="bg2"/>
                </a:solidFill>
              </a:rPr>
              <a:t>– </a:t>
            </a:r>
            <a:r>
              <a:rPr lang="en-US" sz="1800" u="sng" dirty="0" smtClean="0">
                <a:solidFill>
                  <a:schemeClr val="bg2"/>
                </a:solidFill>
              </a:rPr>
              <a:t>Disclosure</a:t>
            </a:r>
            <a:r>
              <a:rPr lang="en-US" sz="1800" dirty="0" smtClean="0">
                <a:solidFill>
                  <a:schemeClr val="bg2"/>
                </a:solidFill>
              </a:rPr>
              <a:t> of connections with parties in interest</a:t>
            </a:r>
            <a:endParaRPr lang="en-US" sz="1800" u="sng" dirty="0">
              <a:solidFill>
                <a:schemeClr val="bg2"/>
              </a:solidFill>
            </a:endParaRPr>
          </a:p>
          <a:p>
            <a:pPr marL="1005750" lvl="3" indent="-285750">
              <a:buFont typeface="Arial" panose="020B0604020202020204" pitchFamily="34" charset="0"/>
              <a:buChar char="•"/>
            </a:pPr>
            <a:r>
              <a:rPr lang="en-US" sz="1800" dirty="0" smtClean="0">
                <a:solidFill>
                  <a:schemeClr val="bg2"/>
                </a:solidFill>
              </a:rPr>
              <a:t>Back </a:t>
            </a:r>
            <a:r>
              <a:rPr lang="en-US" sz="1800" dirty="0">
                <a:solidFill>
                  <a:schemeClr val="bg2"/>
                </a:solidFill>
              </a:rPr>
              <a:t>end -- </a:t>
            </a:r>
            <a:r>
              <a:rPr lang="en-US" sz="1800" u="sng" dirty="0">
                <a:solidFill>
                  <a:schemeClr val="bg2"/>
                </a:solidFill>
              </a:rPr>
              <a:t>Disallowance</a:t>
            </a:r>
            <a:r>
              <a:rPr lang="en-US" sz="1800" dirty="0">
                <a:solidFill>
                  <a:schemeClr val="bg2"/>
                </a:solidFill>
              </a:rPr>
              <a:t>, </a:t>
            </a:r>
            <a:r>
              <a:rPr lang="en-US" sz="1800" u="sng" dirty="0">
                <a:solidFill>
                  <a:schemeClr val="bg2"/>
                </a:solidFill>
              </a:rPr>
              <a:t>Disqualification</a:t>
            </a:r>
            <a:r>
              <a:rPr lang="en-US" sz="1800" dirty="0">
                <a:solidFill>
                  <a:schemeClr val="bg2"/>
                </a:solidFill>
              </a:rPr>
              <a:t>, </a:t>
            </a:r>
            <a:r>
              <a:rPr lang="en-US" sz="1800" u="sng" dirty="0" smtClean="0">
                <a:solidFill>
                  <a:schemeClr val="bg2"/>
                </a:solidFill>
              </a:rPr>
              <a:t>Disgorgement </a:t>
            </a:r>
            <a:r>
              <a:rPr lang="en-US" sz="1800" dirty="0" smtClean="0">
                <a:solidFill>
                  <a:schemeClr val="bg2"/>
                </a:solidFill>
              </a:rPr>
              <a:t>of fees</a:t>
            </a:r>
            <a:endParaRPr lang="en-US" sz="1800" dirty="0">
              <a:solidFill>
                <a:schemeClr val="bg2"/>
              </a:solidFill>
            </a:endParaRP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20</a:t>
            </a:fld>
            <a:endParaRPr lang="en-GB" dirty="0"/>
          </a:p>
        </p:txBody>
      </p:sp>
    </p:spTree>
    <p:extLst>
      <p:ext uri="{BB962C8B-B14F-4D97-AF65-F5344CB8AC3E}">
        <p14:creationId xmlns:p14="http://schemas.microsoft.com/office/powerpoint/2010/main" val="2347894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United </a:t>
            </a:r>
            <a:r>
              <a:rPr lang="en-US" u="sng" dirty="0" smtClean="0"/>
              <a:t>States (Continued) </a:t>
            </a:r>
            <a:endParaRPr lang="en-US" u="sng" dirty="0"/>
          </a:p>
        </p:txBody>
      </p:sp>
      <p:sp>
        <p:nvSpPr>
          <p:cNvPr id="6" name="Content Placeholder 5"/>
          <p:cNvSpPr>
            <a:spLocks noGrp="1"/>
          </p:cNvSpPr>
          <p:nvPr>
            <p:ph sz="quarter" idx="12"/>
          </p:nvPr>
        </p:nvSpPr>
        <p:spPr/>
        <p:txBody>
          <a:bodyPr/>
          <a:lstStyle/>
          <a:p>
            <a:pPr marL="285750"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McKinsey story</a:t>
            </a:r>
          </a:p>
          <a:p>
            <a:pPr marL="645750" lvl="2" indent="-285750">
              <a:buFont typeface="Arial" panose="020B0604020202020204" pitchFamily="34" charset="0"/>
              <a:buChar char="•"/>
            </a:pPr>
            <a:r>
              <a:rPr lang="en-US" sz="2000" dirty="0" smtClean="0">
                <a:solidFill>
                  <a:schemeClr val="bg2"/>
                </a:solidFill>
              </a:rPr>
              <a:t>After </a:t>
            </a:r>
            <a:r>
              <a:rPr lang="en-US" sz="2000" dirty="0">
                <a:solidFill>
                  <a:schemeClr val="bg2"/>
                </a:solidFill>
              </a:rPr>
              <a:t>"years of private lawsuits and government probes into the firm’s work in the bankruptcy space, including whether it failed to disclose potential conflicts of interest and guard against insider trading involving the firm's clients," WSJ reported on 5 April 2023 that McKinsey had decided to wind down its bankruptcy practice.</a:t>
            </a:r>
          </a:p>
          <a:p>
            <a:pPr marL="645750" lvl="2" indent="-285750">
              <a:buFont typeface="Arial" panose="020B0604020202020204" pitchFamily="34" charset="0"/>
              <a:buChar char="•"/>
            </a:pPr>
            <a:r>
              <a:rPr lang="en-US" sz="2000" dirty="0" smtClean="0">
                <a:solidFill>
                  <a:schemeClr val="bg2"/>
                </a:solidFill>
              </a:rPr>
              <a:t>Series </a:t>
            </a:r>
            <a:r>
              <a:rPr lang="en-US" sz="2000" dirty="0">
                <a:solidFill>
                  <a:schemeClr val="bg2"/>
                </a:solidFill>
              </a:rPr>
              <a:t>of bankruptcy court battles with US Trustee over Four D's</a:t>
            </a:r>
          </a:p>
          <a:p>
            <a:pPr marL="1005750" lvl="3" indent="-285750">
              <a:buFont typeface="Arial" panose="020B0604020202020204" pitchFamily="34" charset="0"/>
              <a:buChar char="•"/>
            </a:pPr>
            <a:r>
              <a:rPr lang="en-US" sz="2000" dirty="0" smtClean="0">
                <a:solidFill>
                  <a:schemeClr val="bg2"/>
                </a:solidFill>
              </a:rPr>
              <a:t>Reopening </a:t>
            </a:r>
            <a:r>
              <a:rPr lang="en-US" sz="2000" dirty="0">
                <a:solidFill>
                  <a:schemeClr val="bg2"/>
                </a:solidFill>
              </a:rPr>
              <a:t>of some closed cases in SD Texas</a:t>
            </a:r>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21</a:t>
            </a:fld>
            <a:endParaRPr lang="en-GB" dirty="0"/>
          </a:p>
        </p:txBody>
      </p:sp>
    </p:spTree>
    <p:extLst>
      <p:ext uri="{BB962C8B-B14F-4D97-AF65-F5344CB8AC3E}">
        <p14:creationId xmlns:p14="http://schemas.microsoft.com/office/powerpoint/2010/main" val="3384028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United </a:t>
            </a:r>
            <a:r>
              <a:rPr lang="en-US" u="sng" dirty="0" smtClean="0"/>
              <a:t>States (Continued) </a:t>
            </a:r>
            <a:endParaRPr lang="en-US" u="sng" dirty="0"/>
          </a:p>
        </p:txBody>
      </p:sp>
      <p:sp>
        <p:nvSpPr>
          <p:cNvPr id="6" name="Content Placeholder 5"/>
          <p:cNvSpPr>
            <a:spLocks noGrp="1"/>
          </p:cNvSpPr>
          <p:nvPr>
            <p:ph sz="quarter" idx="12"/>
          </p:nvPr>
        </p:nvSpPr>
        <p:spPr>
          <a:xfrm>
            <a:off x="566738" y="1276350"/>
            <a:ext cx="8037513" cy="3429000"/>
          </a:xfrm>
        </p:spPr>
        <p:txBody>
          <a:bodyPr/>
          <a:lstStyle/>
          <a:p>
            <a:pPr marL="285750" lvl="1" indent="-285750">
              <a:buFont typeface="Arial" panose="020B0604020202020204" pitchFamily="34" charset="0"/>
              <a:buChar char="•"/>
            </a:pPr>
            <a:r>
              <a:rPr lang="en-US" dirty="0">
                <a:solidFill>
                  <a:schemeClr val="bg2"/>
                </a:solidFill>
              </a:rPr>
              <a:t>Notably, Jay </a:t>
            </a:r>
            <a:r>
              <a:rPr lang="en-US" dirty="0" err="1">
                <a:solidFill>
                  <a:schemeClr val="bg2"/>
                </a:solidFill>
              </a:rPr>
              <a:t>Alix</a:t>
            </a:r>
            <a:r>
              <a:rPr lang="en-US" dirty="0">
                <a:solidFill>
                  <a:schemeClr val="bg2"/>
                </a:solidFill>
              </a:rPr>
              <a:t> </a:t>
            </a:r>
            <a:r>
              <a:rPr lang="en-US" dirty="0" smtClean="0">
                <a:solidFill>
                  <a:schemeClr val="bg2"/>
                </a:solidFill>
              </a:rPr>
              <a:t>litigation</a:t>
            </a:r>
          </a:p>
          <a:p>
            <a:pPr marL="645750" lvl="2" indent="-285750">
              <a:buFont typeface="Arial" panose="020B0604020202020204" pitchFamily="34" charset="0"/>
              <a:buChar char="•"/>
            </a:pPr>
            <a:r>
              <a:rPr lang="en-US" sz="1800" i="1" dirty="0" err="1" smtClean="0">
                <a:solidFill>
                  <a:schemeClr val="bg2"/>
                </a:solidFill>
              </a:rPr>
              <a:t>Alix</a:t>
            </a:r>
            <a:r>
              <a:rPr lang="en-US" sz="1800" i="1" dirty="0" smtClean="0">
                <a:solidFill>
                  <a:schemeClr val="bg2"/>
                </a:solidFill>
              </a:rPr>
              <a:t> </a:t>
            </a:r>
            <a:r>
              <a:rPr lang="en-US" sz="1800" i="1" dirty="0">
                <a:solidFill>
                  <a:schemeClr val="bg2"/>
                </a:solidFill>
              </a:rPr>
              <a:t>v. McKinsey </a:t>
            </a:r>
            <a:r>
              <a:rPr lang="en-US" sz="1800" dirty="0">
                <a:solidFill>
                  <a:schemeClr val="bg2"/>
                </a:solidFill>
              </a:rPr>
              <a:t>(</a:t>
            </a:r>
            <a:r>
              <a:rPr lang="en-US" sz="1800" dirty="0" err="1">
                <a:solidFill>
                  <a:schemeClr val="bg2"/>
                </a:solidFill>
              </a:rPr>
              <a:t>2d</a:t>
            </a:r>
            <a:r>
              <a:rPr lang="en-US" sz="1800" dirty="0">
                <a:solidFill>
                  <a:schemeClr val="bg2"/>
                </a:solidFill>
              </a:rPr>
              <a:t> Cir. 2022) (reversing dismissal of RICO claims and reinstating case): </a:t>
            </a:r>
            <a:r>
              <a:rPr lang="en-US" sz="1800" dirty="0" smtClean="0">
                <a:solidFill>
                  <a:schemeClr val="bg2"/>
                </a:solidFill>
              </a:rPr>
              <a:t>“</a:t>
            </a:r>
            <a:r>
              <a:rPr lang="en-US" sz="1800" dirty="0">
                <a:solidFill>
                  <a:schemeClr val="bg2"/>
                </a:solidFill>
              </a:rPr>
              <a:t>The amended complaint alleges that McKinsey secured lucrative consulting assignments in [the bankruptcy advisory services] market by </a:t>
            </a:r>
            <a:r>
              <a:rPr lang="en-US" sz="1800" i="1" dirty="0">
                <a:solidFill>
                  <a:schemeClr val="bg2"/>
                </a:solidFill>
              </a:rPr>
              <a:t>knowingly and repeatedly filing disclosure statements in the Bankruptcy Court containing incomplete, </a:t>
            </a:r>
            <a:r>
              <a:rPr lang="en-US" sz="1800" i="1" dirty="0" smtClean="0">
                <a:solidFill>
                  <a:schemeClr val="bg2"/>
                </a:solidFill>
              </a:rPr>
              <a:t>misleading</a:t>
            </a:r>
            <a:r>
              <a:rPr lang="en-US" sz="1800" i="1" dirty="0">
                <a:solidFill>
                  <a:schemeClr val="bg2"/>
                </a:solidFill>
              </a:rPr>
              <a:t>, or false representations concerning conflicts of interest</a:t>
            </a:r>
            <a:r>
              <a:rPr lang="en-US" sz="1800" dirty="0">
                <a:solidFill>
                  <a:schemeClr val="bg2"/>
                </a:solidFill>
              </a:rPr>
              <a:t>. </a:t>
            </a:r>
            <a:r>
              <a:rPr lang="en-US" sz="1800" dirty="0" err="1">
                <a:solidFill>
                  <a:schemeClr val="bg2"/>
                </a:solidFill>
              </a:rPr>
              <a:t>Alix</a:t>
            </a:r>
            <a:r>
              <a:rPr lang="en-US" sz="1800" dirty="0">
                <a:solidFill>
                  <a:schemeClr val="bg2"/>
                </a:solidFill>
              </a:rPr>
              <a:t> alleges that this pattern of misrepresentations to the Bankruptcy Court resulted in injury to </a:t>
            </a:r>
            <a:r>
              <a:rPr lang="en-US" sz="1800" dirty="0" err="1">
                <a:solidFill>
                  <a:schemeClr val="bg2"/>
                </a:solidFill>
              </a:rPr>
              <a:t>AlixPartners</a:t>
            </a:r>
            <a:r>
              <a:rPr lang="en-US" sz="1800" dirty="0">
                <a:solidFill>
                  <a:schemeClr val="bg2"/>
                </a:solidFill>
              </a:rPr>
              <a:t> through the loss of engagements it otherwise would have secured and of substantial revenues those assignments would have generated, as well as through the loss of the opportunity to compete for them in an unrigged market</a:t>
            </a:r>
            <a:r>
              <a:rPr lang="en-US" sz="1800" dirty="0" smtClean="0">
                <a:solidFill>
                  <a:schemeClr val="bg2"/>
                </a:solidFill>
              </a:rPr>
              <a:t>.”  (emphasis added).  </a:t>
            </a:r>
            <a:endParaRPr lang="en-US" sz="1800" dirty="0">
              <a:solidFill>
                <a:schemeClr val="bg2"/>
              </a:solidFill>
            </a:endParaRP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22</a:t>
            </a:fld>
            <a:endParaRPr lang="en-GB" dirty="0"/>
          </a:p>
        </p:txBody>
      </p:sp>
    </p:spTree>
    <p:extLst>
      <p:ext uri="{BB962C8B-B14F-4D97-AF65-F5344CB8AC3E}">
        <p14:creationId xmlns:p14="http://schemas.microsoft.com/office/powerpoint/2010/main" val="2398894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Other </a:t>
            </a:r>
            <a:r>
              <a:rPr lang="en-US" u="sng" dirty="0"/>
              <a:t>Jurisdictions </a:t>
            </a:r>
          </a:p>
        </p:txBody>
      </p:sp>
      <p:sp>
        <p:nvSpPr>
          <p:cNvPr id="6" name="Content Placeholder 5"/>
          <p:cNvSpPr>
            <a:spLocks noGrp="1"/>
          </p:cNvSpPr>
          <p:nvPr>
            <p:ph sz="quarter" idx="12"/>
          </p:nvPr>
        </p:nvSpPr>
        <p:spPr/>
        <p:txBody>
          <a:bodyPr/>
          <a:lstStyle/>
          <a:p>
            <a:pPr marL="285750" indent="-285750">
              <a:buFont typeface="Arial" panose="020B0604020202020204" pitchFamily="34" charset="0"/>
              <a:buChar char="•"/>
            </a:pPr>
            <a:r>
              <a:rPr lang="en-US" sz="2000" dirty="0" smtClean="0">
                <a:solidFill>
                  <a:schemeClr val="bg2"/>
                </a:solidFill>
              </a:rPr>
              <a:t>No </a:t>
            </a:r>
            <a:r>
              <a:rPr lang="en-US" sz="2000" dirty="0">
                <a:solidFill>
                  <a:schemeClr val="bg2"/>
                </a:solidFill>
              </a:rPr>
              <a:t>formal court process or requirements for retention</a:t>
            </a:r>
          </a:p>
          <a:p>
            <a:pPr marL="285750" indent="-285750">
              <a:buFont typeface="Arial" panose="020B0604020202020204" pitchFamily="34" charset="0"/>
              <a:buChar char="•"/>
            </a:pPr>
            <a:r>
              <a:rPr lang="en-US" sz="2000" dirty="0" smtClean="0">
                <a:solidFill>
                  <a:schemeClr val="bg2"/>
                </a:solidFill>
              </a:rPr>
              <a:t>Administrator </a:t>
            </a:r>
            <a:r>
              <a:rPr lang="en-US" sz="2000" dirty="0">
                <a:solidFill>
                  <a:schemeClr val="bg2"/>
                </a:solidFill>
              </a:rPr>
              <a:t>or office holder is appointed as independent party an authorized to engage professionals without further order of court.</a:t>
            </a:r>
          </a:p>
          <a:p>
            <a:pPr marL="285750" indent="-2857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23</a:t>
            </a:fld>
            <a:endParaRPr lang="en-GB" dirty="0"/>
          </a:p>
        </p:txBody>
      </p:sp>
    </p:spTree>
    <p:extLst>
      <p:ext uri="{BB962C8B-B14F-4D97-AF65-F5344CB8AC3E}">
        <p14:creationId xmlns:p14="http://schemas.microsoft.com/office/powerpoint/2010/main" val="1267234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Germany</a:t>
            </a:r>
            <a:endParaRPr lang="en-US" u="sng" dirty="0"/>
          </a:p>
        </p:txBody>
      </p:sp>
      <p:sp>
        <p:nvSpPr>
          <p:cNvPr id="6" name="Content Placeholder 5"/>
          <p:cNvSpPr>
            <a:spLocks noGrp="1"/>
          </p:cNvSpPr>
          <p:nvPr>
            <p:ph sz="quarter" idx="12"/>
          </p:nvPr>
        </p:nvSpPr>
        <p:spPr/>
        <p:txBody>
          <a:bodyPr/>
          <a:lstStyle/>
          <a:p>
            <a:pPr marL="285750" indent="-285750">
              <a:buFont typeface="Arial" panose="020B0604020202020204" pitchFamily="34" charset="0"/>
              <a:buChar char="•"/>
            </a:pPr>
            <a:r>
              <a:rPr lang="en-US" sz="2000" dirty="0">
                <a:solidFill>
                  <a:schemeClr val="bg2"/>
                </a:solidFill>
              </a:rPr>
              <a:t>Sec. 56 German Insolvency Code: …independent natural person who is suited to the case at hand…  </a:t>
            </a:r>
          </a:p>
          <a:p>
            <a:pPr defTabSz="457200"/>
            <a:r>
              <a:rPr lang="en-US" sz="2000" dirty="0">
                <a:solidFill>
                  <a:schemeClr val="bg2"/>
                </a:solidFill>
              </a:rPr>
              <a:t>•   </a:t>
            </a:r>
            <a:r>
              <a:rPr lang="en-US" sz="2000" dirty="0" smtClean="0">
                <a:solidFill>
                  <a:schemeClr val="bg2"/>
                </a:solidFill>
              </a:rPr>
              <a:t>No </a:t>
            </a:r>
            <a:r>
              <a:rPr lang="en-US" sz="2000" dirty="0">
                <a:solidFill>
                  <a:schemeClr val="bg2"/>
                </a:solidFill>
              </a:rPr>
              <a:t>professional law until today (reform possible)</a:t>
            </a:r>
          </a:p>
          <a:p>
            <a:pPr marL="290513" indent="-290513"/>
            <a:r>
              <a:rPr lang="en-US" sz="2000" dirty="0">
                <a:solidFill>
                  <a:schemeClr val="bg2"/>
                </a:solidFill>
              </a:rPr>
              <a:t>•   </a:t>
            </a:r>
            <a:r>
              <a:rPr lang="en-US" sz="2000" dirty="0" smtClean="0">
                <a:solidFill>
                  <a:schemeClr val="bg2"/>
                </a:solidFill>
              </a:rPr>
              <a:t>Mostly </a:t>
            </a:r>
            <a:r>
              <a:rPr lang="en-US" sz="2000" dirty="0">
                <a:solidFill>
                  <a:schemeClr val="bg2"/>
                </a:solidFill>
              </a:rPr>
              <a:t>lawyers, but also chartered accountants and others can be appointed</a:t>
            </a:r>
          </a:p>
          <a:p>
            <a:pPr marL="290513" indent="-290513"/>
            <a:r>
              <a:rPr lang="en-US" sz="2000" dirty="0">
                <a:solidFill>
                  <a:schemeClr val="bg2"/>
                </a:solidFill>
              </a:rPr>
              <a:t>•   </a:t>
            </a:r>
            <a:r>
              <a:rPr lang="en-US" sz="2000" dirty="0" smtClean="0">
                <a:solidFill>
                  <a:schemeClr val="bg2"/>
                </a:solidFill>
              </a:rPr>
              <a:t>Officeholder </a:t>
            </a:r>
            <a:r>
              <a:rPr lang="en-US" sz="2000" dirty="0">
                <a:solidFill>
                  <a:schemeClr val="bg2"/>
                </a:solidFill>
              </a:rPr>
              <a:t>will accept appointments in multiple small cases in order to gain appointment in large case</a:t>
            </a:r>
          </a:p>
          <a:p>
            <a:r>
              <a:rPr lang="en-US" sz="2000" dirty="0">
                <a:solidFill>
                  <a:schemeClr val="bg2"/>
                </a:solidFill>
              </a:rPr>
              <a:t>•   </a:t>
            </a:r>
            <a:r>
              <a:rPr lang="en-US" sz="2000" dirty="0" smtClean="0">
                <a:solidFill>
                  <a:schemeClr val="bg2"/>
                </a:solidFill>
              </a:rPr>
              <a:t>Shift </a:t>
            </a:r>
            <a:r>
              <a:rPr lang="en-US" sz="2000" dirty="0">
                <a:solidFill>
                  <a:schemeClr val="bg2"/>
                </a:solidFill>
              </a:rPr>
              <a:t>from courts to creditors (esp. in debtor in possession cases)</a:t>
            </a:r>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24</a:t>
            </a:fld>
            <a:endParaRPr lang="en-GB" dirty="0"/>
          </a:p>
        </p:txBody>
      </p:sp>
    </p:spTree>
    <p:extLst>
      <p:ext uri="{BB962C8B-B14F-4D97-AF65-F5344CB8AC3E}">
        <p14:creationId xmlns:p14="http://schemas.microsoft.com/office/powerpoint/2010/main" val="938451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Greece</a:t>
            </a:r>
            <a:endParaRPr lang="en-US" u="sng" dirty="0"/>
          </a:p>
        </p:txBody>
      </p:sp>
      <p:sp>
        <p:nvSpPr>
          <p:cNvPr id="6" name="Content Placeholder 5"/>
          <p:cNvSpPr>
            <a:spLocks noGrp="1"/>
          </p:cNvSpPr>
          <p:nvPr>
            <p:ph sz="quarter" idx="12"/>
          </p:nvPr>
        </p:nvSpPr>
        <p:spPr>
          <a:xfrm>
            <a:off x="566738" y="1200150"/>
            <a:ext cx="8037513" cy="3240087"/>
          </a:xfrm>
        </p:spPr>
        <p:txBody>
          <a:bodyPr/>
          <a:lstStyle/>
          <a:p>
            <a:pPr marL="285750" indent="-285750">
              <a:buFont typeface="Arial" panose="020B0604020202020204" pitchFamily="34" charset="0"/>
              <a:buChar char="•"/>
            </a:pPr>
            <a:r>
              <a:rPr lang="en-US" sz="1800" dirty="0" smtClean="0">
                <a:solidFill>
                  <a:schemeClr val="bg2"/>
                </a:solidFill>
              </a:rPr>
              <a:t>Standards </a:t>
            </a:r>
            <a:r>
              <a:rPr lang="en-US" sz="1800" dirty="0">
                <a:solidFill>
                  <a:schemeClr val="bg2"/>
                </a:solidFill>
              </a:rPr>
              <a:t>for engagement are not well-developed. </a:t>
            </a:r>
            <a:r>
              <a:rPr lang="en-US" sz="1800" dirty="0" smtClean="0">
                <a:solidFill>
                  <a:schemeClr val="bg2"/>
                </a:solidFill>
              </a:rPr>
              <a:t>Nevertheless</a:t>
            </a:r>
            <a:r>
              <a:rPr lang="en-US" sz="1800" dirty="0">
                <a:solidFill>
                  <a:schemeClr val="bg2"/>
                </a:solidFill>
              </a:rPr>
              <a:t>, the law spells out basic rules as follows:</a:t>
            </a:r>
          </a:p>
          <a:p>
            <a:pPr marL="645750" lvl="2" indent="-285750">
              <a:buFont typeface="Arial" panose="020B0604020202020204" pitchFamily="34" charset="0"/>
              <a:buChar char="•"/>
            </a:pPr>
            <a:r>
              <a:rPr lang="en-US" sz="1800" dirty="0" smtClean="0">
                <a:solidFill>
                  <a:schemeClr val="bg2"/>
                </a:solidFill>
              </a:rPr>
              <a:t>The </a:t>
            </a:r>
            <a:r>
              <a:rPr lang="en-US" sz="1800" dirty="0">
                <a:solidFill>
                  <a:schemeClr val="bg2"/>
                </a:solidFill>
              </a:rPr>
              <a:t>administrator must be a natural or legal person that is registered as an insolvency practitioner, which requires, among other things, that individuals engaged in the proceeding have passed relevant examinations and that the administrator is in possession of liability insurance.</a:t>
            </a:r>
          </a:p>
          <a:p>
            <a:pPr marL="645750" lvl="2" indent="-285750">
              <a:buFont typeface="Arial" panose="020B0604020202020204" pitchFamily="34" charset="0"/>
              <a:buChar char="•"/>
            </a:pPr>
            <a:r>
              <a:rPr lang="en-US" sz="1800" dirty="0" smtClean="0">
                <a:solidFill>
                  <a:schemeClr val="bg2"/>
                </a:solidFill>
              </a:rPr>
              <a:t>The </a:t>
            </a:r>
            <a:r>
              <a:rPr lang="en-US" sz="1800" dirty="0">
                <a:solidFill>
                  <a:schemeClr val="bg2"/>
                </a:solidFill>
              </a:rPr>
              <a:t>court will usually defer to the nomination submitted by the largest creditor in terms of value of claims. </a:t>
            </a:r>
            <a:r>
              <a:rPr lang="en-US" sz="1800" dirty="0" smtClean="0">
                <a:solidFill>
                  <a:schemeClr val="bg2"/>
                </a:solidFill>
              </a:rPr>
              <a:t>The </a:t>
            </a:r>
            <a:r>
              <a:rPr lang="en-US" sz="1800" dirty="0">
                <a:solidFill>
                  <a:schemeClr val="bg2"/>
                </a:solidFill>
              </a:rPr>
              <a:t>court will also take into consideration prior experience and the disciplinary record, if any, of a party nominated as administrator.</a:t>
            </a:r>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25</a:t>
            </a:fld>
            <a:endParaRPr lang="en-GB" dirty="0"/>
          </a:p>
        </p:txBody>
      </p:sp>
    </p:spTree>
    <p:extLst>
      <p:ext uri="{BB962C8B-B14F-4D97-AF65-F5344CB8AC3E}">
        <p14:creationId xmlns:p14="http://schemas.microsoft.com/office/powerpoint/2010/main" val="99455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Greece (Continued) </a:t>
            </a:r>
            <a:endParaRPr lang="en-US" u="sng" dirty="0"/>
          </a:p>
        </p:txBody>
      </p:sp>
      <p:sp>
        <p:nvSpPr>
          <p:cNvPr id="6" name="Content Placeholder 5"/>
          <p:cNvSpPr>
            <a:spLocks noGrp="1"/>
          </p:cNvSpPr>
          <p:nvPr>
            <p:ph sz="quarter" idx="12"/>
          </p:nvPr>
        </p:nvSpPr>
        <p:spPr>
          <a:xfrm>
            <a:off x="566738" y="1200150"/>
            <a:ext cx="8037513" cy="3733800"/>
          </a:xfrm>
        </p:spPr>
        <p:txBody>
          <a:bodyPr/>
          <a:lstStyle/>
          <a:p>
            <a:pPr marL="645750" lvl="2"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administrator may not a party related to the debtor or its management. </a:t>
            </a:r>
            <a:r>
              <a:rPr lang="en-US" sz="2000" dirty="0" smtClean="0">
                <a:solidFill>
                  <a:schemeClr val="bg2"/>
                </a:solidFill>
              </a:rPr>
              <a:t>The </a:t>
            </a:r>
            <a:r>
              <a:rPr lang="en-US" sz="2000" dirty="0">
                <a:solidFill>
                  <a:schemeClr val="bg2"/>
                </a:solidFill>
              </a:rPr>
              <a:t>standards for what constitutes “relatedness” are very broad. </a:t>
            </a:r>
            <a:r>
              <a:rPr lang="en-US" sz="2000" dirty="0" smtClean="0">
                <a:solidFill>
                  <a:schemeClr val="bg2"/>
                </a:solidFill>
              </a:rPr>
              <a:t>In </a:t>
            </a:r>
            <a:r>
              <a:rPr lang="en-US" sz="2000" dirty="0">
                <a:solidFill>
                  <a:schemeClr val="bg2"/>
                </a:solidFill>
              </a:rPr>
              <a:t>particular, they exclude persons that provided auditing services during the 5 year period prior to the appointment, or who were engaged for the provision of any services to the debtor during the 3 year period prior to the appointment. </a:t>
            </a:r>
            <a:r>
              <a:rPr lang="en-US" sz="2000" dirty="0" smtClean="0">
                <a:solidFill>
                  <a:schemeClr val="bg2"/>
                </a:solidFill>
              </a:rPr>
              <a:t>There </a:t>
            </a:r>
            <a:r>
              <a:rPr lang="en-US" sz="2000" dirty="0">
                <a:solidFill>
                  <a:schemeClr val="bg2"/>
                </a:solidFill>
              </a:rPr>
              <a:t>is one exception to the latter, concerning services related to the avoidance of insolvency if such appointment was made with the approval of the creditors (except for parties related to the debtor). </a:t>
            </a:r>
            <a:r>
              <a:rPr lang="en-US" sz="2000" dirty="0" smtClean="0">
                <a:solidFill>
                  <a:schemeClr val="bg2"/>
                </a:solidFill>
              </a:rPr>
              <a:t>If </a:t>
            </a:r>
            <a:r>
              <a:rPr lang="en-US" sz="2000" dirty="0">
                <a:solidFill>
                  <a:schemeClr val="bg2"/>
                </a:solidFill>
              </a:rPr>
              <a:t>the administrator is a legal person, then the certified individuals engaged in the particular engagement must also be free of the above conflicts.</a:t>
            </a:r>
            <a:endParaRPr lang="en-US" sz="1800" dirty="0">
              <a:solidFill>
                <a:schemeClr val="bg2"/>
              </a:solidFill>
            </a:endParaRP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26</a:t>
            </a:fld>
            <a:endParaRPr lang="en-GB" dirty="0"/>
          </a:p>
        </p:txBody>
      </p:sp>
    </p:spTree>
    <p:extLst>
      <p:ext uri="{BB962C8B-B14F-4D97-AF65-F5344CB8AC3E}">
        <p14:creationId xmlns:p14="http://schemas.microsoft.com/office/powerpoint/2010/main" val="42888779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Greece (Continued) </a:t>
            </a:r>
            <a:endParaRPr lang="en-US" u="sng" dirty="0"/>
          </a:p>
        </p:txBody>
      </p:sp>
      <p:sp>
        <p:nvSpPr>
          <p:cNvPr id="6" name="Content Placeholder 5"/>
          <p:cNvSpPr>
            <a:spLocks noGrp="1"/>
          </p:cNvSpPr>
          <p:nvPr>
            <p:ph sz="quarter" idx="12"/>
          </p:nvPr>
        </p:nvSpPr>
        <p:spPr>
          <a:xfrm>
            <a:off x="566738" y="1200150"/>
            <a:ext cx="8037513" cy="3240087"/>
          </a:xfrm>
        </p:spPr>
        <p:txBody>
          <a:bodyPr/>
          <a:lstStyle/>
          <a:p>
            <a:pPr marL="645750" lvl="2"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Insolvency Law also provides for the appointment of financial and valuation experts for certain tasks related to pre-insolvency proceedings. </a:t>
            </a:r>
            <a:r>
              <a:rPr lang="en-US" sz="2000" dirty="0" smtClean="0">
                <a:solidFill>
                  <a:schemeClr val="bg2"/>
                </a:solidFill>
              </a:rPr>
              <a:t>Such </a:t>
            </a:r>
            <a:r>
              <a:rPr lang="en-US" sz="2000" dirty="0">
                <a:solidFill>
                  <a:schemeClr val="bg2"/>
                </a:solidFill>
              </a:rPr>
              <a:t>experts must be registered in a registry maintained by the Ministry of Finance. </a:t>
            </a:r>
            <a:r>
              <a:rPr lang="en-US" sz="2000" dirty="0" smtClean="0">
                <a:solidFill>
                  <a:schemeClr val="bg2"/>
                </a:solidFill>
              </a:rPr>
              <a:t>They </a:t>
            </a:r>
            <a:r>
              <a:rPr lang="en-US" sz="2000" dirty="0">
                <a:solidFill>
                  <a:schemeClr val="bg2"/>
                </a:solidFill>
              </a:rPr>
              <a:t>are also subject to basic conflict rules as to their connection to the debtor.</a:t>
            </a:r>
            <a:endParaRPr lang="en-US" sz="1800" dirty="0">
              <a:solidFill>
                <a:schemeClr val="bg2"/>
              </a:solidFill>
            </a:endParaRP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27</a:t>
            </a:fld>
            <a:endParaRPr lang="en-GB" dirty="0"/>
          </a:p>
        </p:txBody>
      </p:sp>
    </p:spTree>
    <p:extLst>
      <p:ext uri="{BB962C8B-B14F-4D97-AF65-F5344CB8AC3E}">
        <p14:creationId xmlns:p14="http://schemas.microsoft.com/office/powerpoint/2010/main" val="1957587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Italy</a:t>
            </a:r>
            <a:endParaRPr lang="en-US" u="sng" dirty="0"/>
          </a:p>
        </p:txBody>
      </p:sp>
      <p:sp>
        <p:nvSpPr>
          <p:cNvPr id="6" name="Content Placeholder 5"/>
          <p:cNvSpPr>
            <a:spLocks noGrp="1"/>
          </p:cNvSpPr>
          <p:nvPr>
            <p:ph sz="quarter" idx="12"/>
          </p:nvPr>
        </p:nvSpPr>
        <p:spPr>
          <a:xfrm>
            <a:off x="566738" y="1200150"/>
            <a:ext cx="8037513" cy="3581400"/>
          </a:xfrm>
        </p:spPr>
        <p:txBody>
          <a:bodyPr/>
          <a:lstStyle/>
          <a:p>
            <a:pPr marL="285750" indent="-285750">
              <a:buFont typeface="Arial" panose="020B0604020202020204" pitchFamily="34" charset="0"/>
              <a:buChar char="•"/>
            </a:pPr>
            <a:r>
              <a:rPr lang="en-US" sz="1800" u="sng" dirty="0" smtClean="0">
                <a:solidFill>
                  <a:schemeClr val="bg2"/>
                </a:solidFill>
              </a:rPr>
              <a:t>Eligibility requirements </a:t>
            </a:r>
            <a:r>
              <a:rPr lang="en-US" sz="1800" u="sng" dirty="0">
                <a:solidFill>
                  <a:schemeClr val="bg2"/>
                </a:solidFill>
              </a:rPr>
              <a:t>of bankruptcy receiver (</a:t>
            </a:r>
            <a:r>
              <a:rPr lang="en-US" sz="1800" u="sng" dirty="0" err="1">
                <a:solidFill>
                  <a:schemeClr val="bg2"/>
                </a:solidFill>
              </a:rPr>
              <a:t>curatore</a:t>
            </a:r>
            <a:r>
              <a:rPr lang="en-US" sz="1800" u="sng" dirty="0">
                <a:solidFill>
                  <a:schemeClr val="bg2"/>
                </a:solidFill>
              </a:rPr>
              <a:t>), judicial commissioners and liquidators</a:t>
            </a:r>
            <a:r>
              <a:rPr lang="en-US" sz="1800" dirty="0">
                <a:solidFill>
                  <a:schemeClr val="bg2"/>
                </a:solidFill>
              </a:rPr>
              <a:t> established by the law (substantially applicable also to clerks of judge “</a:t>
            </a:r>
            <a:r>
              <a:rPr lang="en-US" sz="1800" i="1" dirty="0" err="1">
                <a:solidFill>
                  <a:schemeClr val="bg2"/>
                </a:solidFill>
              </a:rPr>
              <a:t>ausiliari</a:t>
            </a:r>
            <a:r>
              <a:rPr lang="en-US" sz="1800" dirty="0">
                <a:solidFill>
                  <a:schemeClr val="bg2"/>
                </a:solidFill>
              </a:rPr>
              <a:t>”). A registry is established within the Ministry of Justice for individuals and firms eligible to act as trustees, judicial commissioners, and liquidators in insolvency and crisis procedures. Appointed by the </a:t>
            </a:r>
            <a:r>
              <a:rPr lang="en-US" sz="1800" dirty="0" smtClean="0">
                <a:solidFill>
                  <a:schemeClr val="bg2"/>
                </a:solidFill>
              </a:rPr>
              <a:t>court </a:t>
            </a:r>
            <a:r>
              <a:rPr lang="en-US" sz="1800" dirty="0">
                <a:solidFill>
                  <a:schemeClr val="bg2"/>
                </a:solidFill>
              </a:rPr>
              <a:t>taking into </a:t>
            </a:r>
            <a:r>
              <a:rPr lang="en-US" sz="1800" dirty="0" smtClean="0">
                <a:solidFill>
                  <a:schemeClr val="bg2"/>
                </a:solidFill>
              </a:rPr>
              <a:t>account </a:t>
            </a:r>
            <a:r>
              <a:rPr lang="en-US" sz="1800" dirty="0">
                <a:solidFill>
                  <a:schemeClr val="bg2"/>
                </a:solidFill>
              </a:rPr>
              <a:t>multiple </a:t>
            </a:r>
            <a:r>
              <a:rPr lang="en-US" sz="1800" dirty="0" smtClean="0">
                <a:solidFill>
                  <a:schemeClr val="bg2"/>
                </a:solidFill>
              </a:rPr>
              <a:t>factors</a:t>
            </a:r>
            <a:r>
              <a:rPr lang="en-US" sz="1800" dirty="0">
                <a:solidFill>
                  <a:schemeClr val="bg2"/>
                </a:solidFill>
              </a:rPr>
              <a:t>, </a:t>
            </a:r>
            <a:r>
              <a:rPr lang="en-US" sz="1800" dirty="0" smtClean="0">
                <a:solidFill>
                  <a:schemeClr val="bg2"/>
                </a:solidFill>
              </a:rPr>
              <a:t>including </a:t>
            </a:r>
            <a:r>
              <a:rPr lang="en-US" sz="1800" dirty="0">
                <a:solidFill>
                  <a:schemeClr val="bg2"/>
                </a:solidFill>
              </a:rPr>
              <a:t>results of summary reports, ongoing assignments, rotation in the allocation of appointments and specific experience. For cross-border cases, the candidate's related experience and </a:t>
            </a:r>
            <a:r>
              <a:rPr lang="en-US" sz="1800" dirty="0" smtClean="0">
                <a:solidFill>
                  <a:schemeClr val="bg2"/>
                </a:solidFill>
              </a:rPr>
              <a:t>competencies</a:t>
            </a:r>
            <a:r>
              <a:rPr lang="en-US" sz="1800" dirty="0">
                <a:solidFill>
                  <a:schemeClr val="bg2"/>
                </a:solidFill>
              </a:rPr>
              <a:t>, particularly the ability to comply with EU Regulation 2015/848, communicate and cooperate with insolvency professionals and judicial or administrative authorities of another Member State, and the necessary human and administrative resources to handle potentially complex cases.</a:t>
            </a:r>
            <a:endParaRPr lang="en-US" dirty="0">
              <a:solidFill>
                <a:schemeClr val="bg2"/>
              </a:solidFill>
            </a:endParaRP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28</a:t>
            </a:fld>
            <a:endParaRPr lang="en-GB" dirty="0"/>
          </a:p>
        </p:txBody>
      </p:sp>
    </p:spTree>
    <p:extLst>
      <p:ext uri="{BB962C8B-B14F-4D97-AF65-F5344CB8AC3E}">
        <p14:creationId xmlns:p14="http://schemas.microsoft.com/office/powerpoint/2010/main" val="1056052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Italy (Continued) </a:t>
            </a:r>
            <a:endParaRPr lang="en-US" u="sng" dirty="0"/>
          </a:p>
        </p:txBody>
      </p:sp>
      <p:sp>
        <p:nvSpPr>
          <p:cNvPr id="6" name="Content Placeholder 5"/>
          <p:cNvSpPr>
            <a:spLocks noGrp="1"/>
          </p:cNvSpPr>
          <p:nvPr>
            <p:ph sz="quarter" idx="12"/>
          </p:nvPr>
        </p:nvSpPr>
        <p:spPr>
          <a:xfrm>
            <a:off x="566738" y="1200150"/>
            <a:ext cx="8037513" cy="3240087"/>
          </a:xfrm>
        </p:spPr>
        <p:txBody>
          <a:bodyPr/>
          <a:lstStyle/>
          <a:p>
            <a:pPr marL="285750" indent="-285750">
              <a:buFont typeface="Arial" panose="020B0604020202020204" pitchFamily="34" charset="0"/>
              <a:buChar char="•"/>
            </a:pPr>
            <a:r>
              <a:rPr lang="en-US" sz="2000" u="sng" dirty="0" smtClean="0">
                <a:solidFill>
                  <a:schemeClr val="bg2"/>
                </a:solidFill>
              </a:rPr>
              <a:t>Independent </a:t>
            </a:r>
            <a:r>
              <a:rPr lang="en-US" sz="2000" u="sng" dirty="0">
                <a:solidFill>
                  <a:schemeClr val="bg2"/>
                </a:solidFill>
              </a:rPr>
              <a:t>professional (</a:t>
            </a:r>
            <a:r>
              <a:rPr lang="en-US" sz="2000" i="1" u="sng" dirty="0" err="1">
                <a:solidFill>
                  <a:schemeClr val="bg2"/>
                </a:solidFill>
              </a:rPr>
              <a:t>professionisti</a:t>
            </a:r>
            <a:r>
              <a:rPr lang="en-US" sz="2000" i="1" u="sng" dirty="0">
                <a:solidFill>
                  <a:schemeClr val="bg2"/>
                </a:solidFill>
              </a:rPr>
              <a:t> </a:t>
            </a:r>
            <a:r>
              <a:rPr lang="en-US" sz="2000" i="1" u="sng" dirty="0" err="1">
                <a:solidFill>
                  <a:schemeClr val="bg2"/>
                </a:solidFill>
              </a:rPr>
              <a:t>indipendenti</a:t>
            </a:r>
            <a:r>
              <a:rPr lang="en-US" sz="2000" u="sng" dirty="0">
                <a:solidFill>
                  <a:schemeClr val="bg2"/>
                </a:solidFill>
              </a:rPr>
              <a:t>)</a:t>
            </a:r>
            <a:r>
              <a:rPr lang="en-US" sz="2000" dirty="0">
                <a:solidFill>
                  <a:schemeClr val="bg2"/>
                </a:solidFill>
              </a:rPr>
              <a:t> must meet certain requirements established by the law and are appointed by the debtor</a:t>
            </a:r>
          </a:p>
          <a:p>
            <a:pPr marL="285750" indent="-285750">
              <a:buFont typeface="Arial" panose="020B0604020202020204" pitchFamily="34" charset="0"/>
              <a:buChar char="•"/>
            </a:pPr>
            <a:r>
              <a:rPr lang="en-US" sz="2000" u="sng" dirty="0" smtClean="0">
                <a:solidFill>
                  <a:schemeClr val="bg2"/>
                </a:solidFill>
              </a:rPr>
              <a:t>Expert </a:t>
            </a:r>
            <a:r>
              <a:rPr lang="en-US" sz="2000" u="sng" dirty="0">
                <a:solidFill>
                  <a:schemeClr val="bg2"/>
                </a:solidFill>
              </a:rPr>
              <a:t>(</a:t>
            </a:r>
            <a:r>
              <a:rPr lang="en-US" sz="2000" i="1" u="sng" dirty="0" err="1">
                <a:solidFill>
                  <a:schemeClr val="bg2"/>
                </a:solidFill>
              </a:rPr>
              <a:t>esperto</a:t>
            </a:r>
            <a:r>
              <a:rPr lang="en-US" sz="2000" u="sng" dirty="0">
                <a:solidFill>
                  <a:schemeClr val="bg2"/>
                </a:solidFill>
              </a:rPr>
              <a:t>) in the negotiated settlement with creditors (</a:t>
            </a:r>
            <a:r>
              <a:rPr lang="en-US" sz="2000" i="1" u="sng" dirty="0" err="1">
                <a:solidFill>
                  <a:schemeClr val="bg2"/>
                </a:solidFill>
              </a:rPr>
              <a:t>composizione</a:t>
            </a:r>
            <a:r>
              <a:rPr lang="en-US" sz="2000" i="1" u="sng" dirty="0">
                <a:solidFill>
                  <a:schemeClr val="bg2"/>
                </a:solidFill>
              </a:rPr>
              <a:t> </a:t>
            </a:r>
            <a:r>
              <a:rPr lang="en-US" sz="2000" i="1" u="sng" dirty="0" err="1">
                <a:solidFill>
                  <a:schemeClr val="bg2"/>
                </a:solidFill>
              </a:rPr>
              <a:t>negoziata</a:t>
            </a:r>
            <a:r>
              <a:rPr lang="en-US" sz="2000" u="sng" dirty="0">
                <a:solidFill>
                  <a:schemeClr val="bg2"/>
                </a:solidFill>
              </a:rPr>
              <a:t>)</a:t>
            </a:r>
            <a:r>
              <a:rPr lang="en-US" sz="2000" dirty="0">
                <a:solidFill>
                  <a:schemeClr val="bg2"/>
                </a:solidFill>
              </a:rPr>
              <a:t> appointed by a special committee of the Chamber of Commerce among a list of qualified individuals.</a:t>
            </a:r>
          </a:p>
          <a:p>
            <a:pPr marL="285750" indent="-285750">
              <a:buFont typeface="Arial" panose="020B0604020202020204" pitchFamily="34" charset="0"/>
              <a:buChar char="•"/>
            </a:pPr>
            <a:r>
              <a:rPr lang="en-US" sz="2000" u="sng" dirty="0" smtClean="0">
                <a:solidFill>
                  <a:schemeClr val="bg2"/>
                </a:solidFill>
              </a:rPr>
              <a:t>Extraordinary </a:t>
            </a:r>
            <a:r>
              <a:rPr lang="en-US" sz="2000" u="sng" dirty="0">
                <a:solidFill>
                  <a:schemeClr val="bg2"/>
                </a:solidFill>
              </a:rPr>
              <a:t>Commissioners (</a:t>
            </a:r>
            <a:r>
              <a:rPr lang="en-US" sz="2000" i="1" u="sng" dirty="0" err="1">
                <a:solidFill>
                  <a:schemeClr val="bg2"/>
                </a:solidFill>
              </a:rPr>
              <a:t>commissari</a:t>
            </a:r>
            <a:r>
              <a:rPr lang="en-US" sz="2000" i="1" u="sng" dirty="0">
                <a:solidFill>
                  <a:schemeClr val="bg2"/>
                </a:solidFill>
              </a:rPr>
              <a:t> </a:t>
            </a:r>
            <a:r>
              <a:rPr lang="en-US" sz="2000" i="1" u="sng" dirty="0" err="1">
                <a:solidFill>
                  <a:schemeClr val="bg2"/>
                </a:solidFill>
              </a:rPr>
              <a:t>straordinari</a:t>
            </a:r>
            <a:r>
              <a:rPr lang="en-US" sz="2000" u="sng" dirty="0">
                <a:solidFill>
                  <a:schemeClr val="bg2"/>
                </a:solidFill>
              </a:rPr>
              <a:t>)</a:t>
            </a:r>
            <a:r>
              <a:rPr lang="en-US" sz="2000" dirty="0">
                <a:solidFill>
                  <a:schemeClr val="bg2"/>
                </a:solidFill>
              </a:rPr>
              <a:t> in the Extraordinary Administration </a:t>
            </a:r>
            <a:r>
              <a:rPr lang="en-US" sz="2000" dirty="0" smtClean="0">
                <a:solidFill>
                  <a:schemeClr val="bg2"/>
                </a:solidFill>
              </a:rPr>
              <a:t>proceedings </a:t>
            </a:r>
            <a:r>
              <a:rPr lang="en-US" sz="2000" dirty="0">
                <a:solidFill>
                  <a:schemeClr val="bg2"/>
                </a:solidFill>
              </a:rPr>
              <a:t>are appointed by the Ministry of Economic Development. They must meet certain independence requirements.</a:t>
            </a: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29</a:t>
            </a:fld>
            <a:endParaRPr lang="en-GB" dirty="0"/>
          </a:p>
        </p:txBody>
      </p:sp>
    </p:spTree>
    <p:extLst>
      <p:ext uri="{BB962C8B-B14F-4D97-AF65-F5344CB8AC3E}">
        <p14:creationId xmlns:p14="http://schemas.microsoft.com/office/powerpoint/2010/main" val="343743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	Insolvency </a:t>
            </a:r>
            <a:r>
              <a:rPr lang="en-US" dirty="0"/>
              <a:t>Practitioners Covered in This Presentation</a:t>
            </a:r>
          </a:p>
        </p:txBody>
      </p:sp>
    </p:spTree>
    <p:extLst>
      <p:ext uri="{BB962C8B-B14F-4D97-AF65-F5344CB8AC3E}">
        <p14:creationId xmlns:p14="http://schemas.microsoft.com/office/powerpoint/2010/main" val="5949562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Compensation Standards</a:t>
            </a:r>
          </a:p>
        </p:txBody>
      </p:sp>
    </p:spTree>
    <p:extLst>
      <p:ext uri="{BB962C8B-B14F-4D97-AF65-F5344CB8AC3E}">
        <p14:creationId xmlns:p14="http://schemas.microsoft.com/office/powerpoint/2010/main" val="3246861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United States</a:t>
            </a:r>
          </a:p>
        </p:txBody>
      </p:sp>
      <p:sp>
        <p:nvSpPr>
          <p:cNvPr id="6" name="Content Placeholder 5"/>
          <p:cNvSpPr>
            <a:spLocks noGrp="1"/>
          </p:cNvSpPr>
          <p:nvPr>
            <p:ph sz="quarter" idx="12"/>
          </p:nvPr>
        </p:nvSpPr>
        <p:spPr/>
        <p:txBody>
          <a:bodyPr/>
          <a:lstStyle/>
          <a:p>
            <a:pPr marL="285750" indent="-285750">
              <a:buFont typeface="Arial" panose="020B0604020202020204" pitchFamily="34" charset="0"/>
              <a:buChar char="•"/>
            </a:pPr>
            <a:r>
              <a:rPr lang="en-US" sz="2000" dirty="0" smtClean="0">
                <a:solidFill>
                  <a:schemeClr val="bg2"/>
                </a:solidFill>
              </a:rPr>
              <a:t>Former </a:t>
            </a:r>
            <a:r>
              <a:rPr lang="en-US" sz="2000" dirty="0">
                <a:solidFill>
                  <a:schemeClr val="bg2"/>
                </a:solidFill>
              </a:rPr>
              <a:t>Bankruptcy Act</a:t>
            </a:r>
          </a:p>
          <a:p>
            <a:pPr marL="645750" lvl="2" indent="-285750">
              <a:buFont typeface="Arial" panose="020B0604020202020204" pitchFamily="34" charset="0"/>
              <a:buChar char="•"/>
            </a:pPr>
            <a:r>
              <a:rPr lang="en-US" sz="2000" dirty="0" smtClean="0">
                <a:solidFill>
                  <a:schemeClr val="bg2"/>
                </a:solidFill>
              </a:rPr>
              <a:t>"</a:t>
            </a:r>
            <a:r>
              <a:rPr lang="en-US" sz="2000" dirty="0">
                <a:solidFill>
                  <a:schemeClr val="bg2"/>
                </a:solidFill>
              </a:rPr>
              <a:t>Economy of administration" standard -- </a:t>
            </a:r>
          </a:p>
          <a:p>
            <a:pPr marL="1005750" lvl="3" indent="-285750">
              <a:buFont typeface="Arial" panose="020B0604020202020204" pitchFamily="34" charset="0"/>
              <a:buChar char="•"/>
            </a:pPr>
            <a:r>
              <a:rPr lang="en-US" sz="2000" dirty="0" smtClean="0">
                <a:solidFill>
                  <a:schemeClr val="bg2"/>
                </a:solidFill>
              </a:rPr>
              <a:t>Administer </a:t>
            </a:r>
            <a:r>
              <a:rPr lang="en-US" sz="2000" dirty="0">
                <a:solidFill>
                  <a:schemeClr val="bg2"/>
                </a:solidFill>
              </a:rPr>
              <a:t>the estate as cheaply and efficiently as possible </a:t>
            </a:r>
            <a:endParaRPr lang="en-US" sz="2000" dirty="0" smtClean="0">
              <a:solidFill>
                <a:schemeClr val="bg2"/>
              </a:solidFill>
            </a:endParaRPr>
          </a:p>
          <a:p>
            <a:pPr marL="1005750" lvl="3" indent="-285750">
              <a:buFont typeface="Arial" panose="020B0604020202020204" pitchFamily="34" charset="0"/>
              <a:buChar char="•"/>
            </a:pPr>
            <a:r>
              <a:rPr lang="en-US" sz="2000" dirty="0" smtClean="0">
                <a:solidFill>
                  <a:schemeClr val="bg2"/>
                </a:solidFill>
              </a:rPr>
              <a:t>Lower </a:t>
            </a:r>
            <a:r>
              <a:rPr lang="en-US" sz="2000" dirty="0">
                <a:solidFill>
                  <a:schemeClr val="bg2"/>
                </a:solidFill>
              </a:rPr>
              <a:t>billing rates for professionals</a:t>
            </a:r>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31</a:t>
            </a:fld>
            <a:endParaRPr lang="en-GB" dirty="0"/>
          </a:p>
        </p:txBody>
      </p:sp>
    </p:spTree>
    <p:extLst>
      <p:ext uri="{BB962C8B-B14F-4D97-AF65-F5344CB8AC3E}">
        <p14:creationId xmlns:p14="http://schemas.microsoft.com/office/powerpoint/2010/main" val="271814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United </a:t>
            </a:r>
            <a:r>
              <a:rPr lang="en-US" u="sng" dirty="0" smtClean="0"/>
              <a:t>States (Continued) </a:t>
            </a:r>
            <a:endParaRPr lang="en-US" u="sng" dirty="0"/>
          </a:p>
        </p:txBody>
      </p:sp>
      <p:sp>
        <p:nvSpPr>
          <p:cNvPr id="6" name="Content Placeholder 5"/>
          <p:cNvSpPr>
            <a:spLocks noGrp="1"/>
          </p:cNvSpPr>
          <p:nvPr>
            <p:ph sz="quarter" idx="12"/>
          </p:nvPr>
        </p:nvSpPr>
        <p:spPr>
          <a:xfrm>
            <a:off x="566738" y="1276350"/>
            <a:ext cx="8037513" cy="3240087"/>
          </a:xfrm>
        </p:spPr>
        <p:txBody>
          <a:bodyPr/>
          <a:lstStyle/>
          <a:p>
            <a:pPr marL="285750" indent="-285750">
              <a:buFont typeface="Arial" panose="020B0604020202020204" pitchFamily="34" charset="0"/>
              <a:buChar char="•"/>
            </a:pPr>
            <a:r>
              <a:rPr lang="en-US" sz="2000" dirty="0" smtClean="0">
                <a:solidFill>
                  <a:schemeClr val="bg2"/>
                </a:solidFill>
              </a:rPr>
              <a:t>Modern </a:t>
            </a:r>
            <a:r>
              <a:rPr lang="en-US" sz="2000" dirty="0">
                <a:solidFill>
                  <a:schemeClr val="bg2"/>
                </a:solidFill>
              </a:rPr>
              <a:t>Bankruptcy Code (1978)</a:t>
            </a:r>
          </a:p>
          <a:p>
            <a:pPr marL="645750" lvl="2" indent="-285750">
              <a:buFont typeface="Arial" panose="020B0604020202020204" pitchFamily="34" charset="0"/>
              <a:buChar char="•"/>
            </a:pPr>
            <a:r>
              <a:rPr lang="en-US" sz="2000" dirty="0" smtClean="0">
                <a:solidFill>
                  <a:schemeClr val="bg2"/>
                </a:solidFill>
              </a:rPr>
              <a:t>“</a:t>
            </a:r>
            <a:r>
              <a:rPr lang="en-US" sz="2000" dirty="0">
                <a:solidFill>
                  <a:schemeClr val="bg2"/>
                </a:solidFill>
              </a:rPr>
              <a:t>Cost of comparable services" standard, a/k/a "reasonable compensation" standard</a:t>
            </a:r>
          </a:p>
          <a:p>
            <a:pPr marL="645750" lvl="2" indent="-285750">
              <a:buFont typeface="Arial" panose="020B0604020202020204" pitchFamily="34" charset="0"/>
              <a:buChar char="•"/>
            </a:pPr>
            <a:r>
              <a:rPr lang="en-US" sz="2000" dirty="0" smtClean="0">
                <a:solidFill>
                  <a:schemeClr val="bg2"/>
                </a:solidFill>
              </a:rPr>
              <a:t>Professionals </a:t>
            </a:r>
            <a:r>
              <a:rPr lang="en-US" sz="2000" dirty="0">
                <a:solidFill>
                  <a:schemeClr val="bg2"/>
                </a:solidFill>
              </a:rPr>
              <a:t>in bankruptcy cases to be paid at the same rate as professionals performing comparable services in </a:t>
            </a:r>
            <a:r>
              <a:rPr lang="en-US" sz="2000" dirty="0" err="1">
                <a:solidFill>
                  <a:schemeClr val="bg2"/>
                </a:solidFill>
              </a:rPr>
              <a:t>nonbankruptcy</a:t>
            </a:r>
            <a:r>
              <a:rPr lang="en-US" sz="2000" dirty="0">
                <a:solidFill>
                  <a:schemeClr val="bg2"/>
                </a:solidFill>
              </a:rPr>
              <a:t> cases </a:t>
            </a:r>
            <a:r>
              <a:rPr lang="en-US" sz="2000" dirty="0" smtClean="0">
                <a:solidFill>
                  <a:schemeClr val="bg2"/>
                </a:solidFill>
              </a:rPr>
              <a:t>– </a:t>
            </a:r>
            <a:r>
              <a:rPr lang="en-US" sz="2000" b="1" dirty="0" smtClean="0">
                <a:solidFill>
                  <a:schemeClr val="bg2"/>
                </a:solidFill>
              </a:rPr>
              <a:t>what a refreshing concept!!</a:t>
            </a:r>
            <a:endParaRPr lang="en-US" sz="2000" dirty="0" smtClean="0">
              <a:solidFill>
                <a:schemeClr val="bg2"/>
              </a:solidFill>
            </a:endParaRPr>
          </a:p>
          <a:p>
            <a:pPr marL="285750" lvl="1" indent="-285750">
              <a:buFont typeface="Arial" panose="020B0604020202020204" pitchFamily="34" charset="0"/>
              <a:buChar char="•"/>
            </a:pPr>
            <a:r>
              <a:rPr lang="en-US" sz="2000" dirty="0">
                <a:solidFill>
                  <a:schemeClr val="bg2"/>
                </a:solidFill>
              </a:rPr>
              <a:t>Different schemes of compensation </a:t>
            </a:r>
          </a:p>
          <a:p>
            <a:pPr marL="645750" lvl="2" indent="-285750">
              <a:buFont typeface="Arial" panose="020B0604020202020204" pitchFamily="34" charset="0"/>
              <a:buChar char="•"/>
            </a:pPr>
            <a:r>
              <a:rPr lang="en-US" sz="2000" dirty="0" smtClean="0">
                <a:solidFill>
                  <a:schemeClr val="bg2"/>
                </a:solidFill>
              </a:rPr>
              <a:t>Fixed</a:t>
            </a:r>
            <a:r>
              <a:rPr lang="en-US" sz="2000" dirty="0">
                <a:solidFill>
                  <a:schemeClr val="bg2"/>
                </a:solidFill>
              </a:rPr>
              <a:t>, hourly and contingent fees</a:t>
            </a:r>
          </a:p>
          <a:p>
            <a:pPr marL="645750" lvl="2" indent="-285750">
              <a:buFont typeface="Arial" panose="020B0604020202020204" pitchFamily="34" charset="0"/>
              <a:buChar char="•"/>
            </a:pPr>
            <a:r>
              <a:rPr lang="en-US" sz="2000" dirty="0" smtClean="0">
                <a:solidFill>
                  <a:schemeClr val="bg2"/>
                </a:solidFill>
              </a:rPr>
              <a:t>Applicable </a:t>
            </a:r>
            <a:r>
              <a:rPr lang="en-US" sz="2000" dirty="0">
                <a:solidFill>
                  <a:schemeClr val="bg2"/>
                </a:solidFill>
              </a:rPr>
              <a:t>prevailing rates for attorneys</a:t>
            </a:r>
          </a:p>
          <a:p>
            <a:pPr marL="645750" lvl="2" indent="-285750">
              <a:buFont typeface="Arial" panose="020B0604020202020204" pitchFamily="34" charset="0"/>
              <a:buChar char="•"/>
            </a:pPr>
            <a:endParaRPr lang="en-US" sz="1800" dirty="0"/>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32</a:t>
            </a:fld>
            <a:endParaRPr lang="en-GB" dirty="0"/>
          </a:p>
        </p:txBody>
      </p:sp>
    </p:spTree>
    <p:extLst>
      <p:ext uri="{BB962C8B-B14F-4D97-AF65-F5344CB8AC3E}">
        <p14:creationId xmlns:p14="http://schemas.microsoft.com/office/powerpoint/2010/main" val="14734062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United </a:t>
            </a:r>
            <a:r>
              <a:rPr lang="en-US" u="sng" dirty="0" smtClean="0"/>
              <a:t>States (Continued) </a:t>
            </a:r>
            <a:endParaRPr lang="en-US" u="sng" dirty="0"/>
          </a:p>
        </p:txBody>
      </p:sp>
      <p:sp>
        <p:nvSpPr>
          <p:cNvPr id="6" name="Content Placeholder 5"/>
          <p:cNvSpPr>
            <a:spLocks noGrp="1"/>
          </p:cNvSpPr>
          <p:nvPr>
            <p:ph sz="quarter" idx="12"/>
          </p:nvPr>
        </p:nvSpPr>
        <p:spPr>
          <a:xfrm>
            <a:off x="566738" y="1276350"/>
            <a:ext cx="8037513" cy="3240087"/>
          </a:xfrm>
        </p:spPr>
        <p:txBody>
          <a:bodyPr/>
          <a:lstStyle/>
          <a:p>
            <a:pPr marL="285750" indent="-285750">
              <a:buFont typeface="Arial" panose="020B0604020202020204" pitchFamily="34" charset="0"/>
              <a:buChar char="•"/>
            </a:pPr>
            <a:r>
              <a:rPr lang="en-US" sz="1800" dirty="0" smtClean="0">
                <a:solidFill>
                  <a:schemeClr val="bg2"/>
                </a:solidFill>
              </a:rPr>
              <a:t>Section </a:t>
            </a:r>
            <a:r>
              <a:rPr lang="en-US" sz="1800" dirty="0">
                <a:solidFill>
                  <a:schemeClr val="bg2"/>
                </a:solidFill>
              </a:rPr>
              <a:t>330(a)(3) of the Bankruptcy Code -- six nonexclusive factors for evaluating the reasonableness of professional fees:</a:t>
            </a:r>
          </a:p>
          <a:p>
            <a:pPr marL="645750" lvl="2" indent="-285750">
              <a:buFont typeface="Arial" panose="020B0604020202020204" pitchFamily="34" charset="0"/>
              <a:buChar char="•"/>
            </a:pPr>
            <a:r>
              <a:rPr lang="en-US" sz="1800" dirty="0" smtClean="0">
                <a:solidFill>
                  <a:schemeClr val="bg2"/>
                </a:solidFill>
              </a:rPr>
              <a:t>the </a:t>
            </a:r>
            <a:r>
              <a:rPr lang="en-US" sz="1800" dirty="0">
                <a:solidFill>
                  <a:schemeClr val="bg2"/>
                </a:solidFill>
              </a:rPr>
              <a:t>time spent on such services;</a:t>
            </a:r>
          </a:p>
          <a:p>
            <a:pPr marL="645750" lvl="2" indent="-285750">
              <a:buFont typeface="Arial" panose="020B0604020202020204" pitchFamily="34" charset="0"/>
              <a:buChar char="•"/>
            </a:pPr>
            <a:r>
              <a:rPr lang="en-US" sz="1800" dirty="0" smtClean="0">
                <a:solidFill>
                  <a:schemeClr val="bg2"/>
                </a:solidFill>
              </a:rPr>
              <a:t>the </a:t>
            </a:r>
            <a:r>
              <a:rPr lang="en-US" sz="1800" dirty="0">
                <a:solidFill>
                  <a:schemeClr val="bg2"/>
                </a:solidFill>
              </a:rPr>
              <a:t>rates charged for such services</a:t>
            </a:r>
            <a:r>
              <a:rPr lang="en-US" sz="1800" dirty="0" smtClean="0">
                <a:solidFill>
                  <a:schemeClr val="bg2"/>
                </a:solidFill>
              </a:rPr>
              <a:t>; (Time x Rate = Lodestar)</a:t>
            </a:r>
            <a:endParaRPr lang="en-US" sz="1800" dirty="0">
              <a:solidFill>
                <a:schemeClr val="bg2"/>
              </a:solidFill>
            </a:endParaRPr>
          </a:p>
          <a:p>
            <a:pPr marL="645750" lvl="2" indent="-285750">
              <a:buFont typeface="Arial" panose="020B0604020202020204" pitchFamily="34" charset="0"/>
              <a:buChar char="•"/>
            </a:pPr>
            <a:r>
              <a:rPr lang="en-US" sz="1800" dirty="0" smtClean="0">
                <a:solidFill>
                  <a:schemeClr val="bg2"/>
                </a:solidFill>
              </a:rPr>
              <a:t>whether </a:t>
            </a:r>
            <a:r>
              <a:rPr lang="en-US" sz="1800" dirty="0">
                <a:solidFill>
                  <a:schemeClr val="bg2"/>
                </a:solidFill>
              </a:rPr>
              <a:t>the services were necessary to the administration of, or beneficial </a:t>
            </a:r>
            <a:r>
              <a:rPr lang="en-US" sz="1800" u="sng" dirty="0">
                <a:solidFill>
                  <a:schemeClr val="bg2"/>
                </a:solidFill>
              </a:rPr>
              <a:t>at the time at which the service was rendered</a:t>
            </a:r>
            <a:r>
              <a:rPr lang="en-US" sz="1800" dirty="0">
                <a:solidFill>
                  <a:schemeClr val="bg2"/>
                </a:solidFill>
              </a:rPr>
              <a:t> toward the completion of, a case under this title</a:t>
            </a:r>
            <a:r>
              <a:rPr lang="en-US" sz="1800" dirty="0" smtClean="0">
                <a:solidFill>
                  <a:schemeClr val="bg2"/>
                </a:solidFill>
              </a:rPr>
              <a:t>; (no hindsight or second-guessing)</a:t>
            </a:r>
            <a:endParaRPr lang="en-US" sz="1800" dirty="0">
              <a:solidFill>
                <a:schemeClr val="bg2"/>
              </a:solidFill>
            </a:endParaRPr>
          </a:p>
          <a:p>
            <a:pPr marL="645750" lvl="2" indent="-285750">
              <a:buFont typeface="Arial" panose="020B0604020202020204" pitchFamily="34" charset="0"/>
              <a:buChar char="•"/>
            </a:pPr>
            <a:r>
              <a:rPr lang="en-US" sz="1800" dirty="0" smtClean="0">
                <a:solidFill>
                  <a:schemeClr val="bg2"/>
                </a:solidFill>
              </a:rPr>
              <a:t>whether </a:t>
            </a:r>
            <a:r>
              <a:rPr lang="en-US" sz="1800" dirty="0">
                <a:solidFill>
                  <a:schemeClr val="bg2"/>
                </a:solidFill>
              </a:rPr>
              <a:t>the services were performed within a reasonable amount of time commensurate with the complexity, importance, and nature of the problem, issue or task addressed;</a:t>
            </a:r>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33</a:t>
            </a:fld>
            <a:endParaRPr lang="en-GB" dirty="0"/>
          </a:p>
        </p:txBody>
      </p:sp>
    </p:spTree>
    <p:extLst>
      <p:ext uri="{BB962C8B-B14F-4D97-AF65-F5344CB8AC3E}">
        <p14:creationId xmlns:p14="http://schemas.microsoft.com/office/powerpoint/2010/main" val="2784958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United </a:t>
            </a:r>
            <a:r>
              <a:rPr lang="en-US" u="sng" dirty="0" smtClean="0"/>
              <a:t>States (Continued) </a:t>
            </a:r>
            <a:endParaRPr lang="en-US" u="sng" dirty="0"/>
          </a:p>
        </p:txBody>
      </p:sp>
      <p:sp>
        <p:nvSpPr>
          <p:cNvPr id="6" name="Content Placeholder 5"/>
          <p:cNvSpPr>
            <a:spLocks noGrp="1"/>
          </p:cNvSpPr>
          <p:nvPr>
            <p:ph sz="quarter" idx="12"/>
          </p:nvPr>
        </p:nvSpPr>
        <p:spPr/>
        <p:txBody>
          <a:bodyPr/>
          <a:lstStyle/>
          <a:p>
            <a:pPr marL="645750" lvl="2" indent="-285750">
              <a:buFont typeface="Arial" panose="020B0604020202020204" pitchFamily="34" charset="0"/>
              <a:buChar char="•"/>
            </a:pPr>
            <a:r>
              <a:rPr lang="en-US" sz="2000" dirty="0" smtClean="0">
                <a:solidFill>
                  <a:schemeClr val="bg2"/>
                </a:solidFill>
              </a:rPr>
              <a:t>with </a:t>
            </a:r>
            <a:r>
              <a:rPr lang="en-US" sz="2000" dirty="0">
                <a:solidFill>
                  <a:schemeClr val="bg2"/>
                </a:solidFill>
              </a:rPr>
              <a:t>respect to a professional person, whether the person is board certified or otherwise has demonstrated skill and experience in the bankruptcy field; and</a:t>
            </a:r>
          </a:p>
          <a:p>
            <a:pPr marL="645750" lvl="2" indent="-285750">
              <a:buFont typeface="Arial" panose="020B0604020202020204" pitchFamily="34" charset="0"/>
              <a:buChar char="•"/>
            </a:pPr>
            <a:r>
              <a:rPr lang="en-US" sz="2000" dirty="0" smtClean="0">
                <a:solidFill>
                  <a:schemeClr val="bg2"/>
                </a:solidFill>
              </a:rPr>
              <a:t>whether </a:t>
            </a:r>
            <a:r>
              <a:rPr lang="en-US" sz="2000" dirty="0">
                <a:solidFill>
                  <a:schemeClr val="bg2"/>
                </a:solidFill>
              </a:rPr>
              <a:t>the compensation is reasonable based on the customary compensation charged by comparably skilled practitioners in cases other than cases under this title.</a:t>
            </a:r>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34</a:t>
            </a:fld>
            <a:endParaRPr lang="en-GB" dirty="0"/>
          </a:p>
        </p:txBody>
      </p:sp>
    </p:spTree>
    <p:extLst>
      <p:ext uri="{BB962C8B-B14F-4D97-AF65-F5344CB8AC3E}">
        <p14:creationId xmlns:p14="http://schemas.microsoft.com/office/powerpoint/2010/main" val="2415986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United </a:t>
            </a:r>
            <a:r>
              <a:rPr lang="en-US" u="sng" dirty="0" smtClean="0"/>
              <a:t>States (Continued) </a:t>
            </a:r>
            <a:endParaRPr lang="en-US" u="sng" dirty="0"/>
          </a:p>
        </p:txBody>
      </p:sp>
      <p:sp>
        <p:nvSpPr>
          <p:cNvPr id="6" name="Content Placeholder 5"/>
          <p:cNvSpPr>
            <a:spLocks noGrp="1"/>
          </p:cNvSpPr>
          <p:nvPr>
            <p:ph sz="quarter" idx="12"/>
          </p:nvPr>
        </p:nvSpPr>
        <p:spPr>
          <a:xfrm>
            <a:off x="566738" y="1352550"/>
            <a:ext cx="8037513" cy="3240087"/>
          </a:xfrm>
        </p:spPr>
        <p:txBody>
          <a:bodyPr/>
          <a:lstStyle/>
          <a:p>
            <a:pPr marL="285750"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"Johnson factors" (</a:t>
            </a:r>
            <a:r>
              <a:rPr lang="en-US" sz="2000" i="1" dirty="0">
                <a:solidFill>
                  <a:schemeClr val="bg2"/>
                </a:solidFill>
              </a:rPr>
              <a:t>Johnson v. Georgia Highway Express</a:t>
            </a:r>
            <a:r>
              <a:rPr lang="en-US" sz="2000" dirty="0">
                <a:solidFill>
                  <a:schemeClr val="bg2"/>
                </a:solidFill>
              </a:rPr>
              <a:t> (5th Cir. 1974):</a:t>
            </a:r>
          </a:p>
          <a:p>
            <a:pPr marL="645750" lvl="2"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time and labor expended;</a:t>
            </a:r>
          </a:p>
          <a:p>
            <a:pPr marL="645750" lvl="2"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novelty and difficulty of the questions raised;</a:t>
            </a:r>
          </a:p>
          <a:p>
            <a:pPr marL="645750" lvl="2"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skill required to properly perform the legal services rendered;</a:t>
            </a:r>
          </a:p>
          <a:p>
            <a:pPr marL="645750" lvl="2"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attorney’s opportunity costs in pressing the instant litigation;</a:t>
            </a:r>
          </a:p>
          <a:p>
            <a:pPr marL="645750" lvl="2"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customary fee for like work;</a:t>
            </a:r>
          </a:p>
          <a:p>
            <a:pPr marL="645750" lvl="2"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attorney’s expectations at the outset of the litigation</a:t>
            </a:r>
            <a:r>
              <a:rPr lang="en-US" sz="2000" dirty="0" smtClean="0">
                <a:solidFill>
                  <a:schemeClr val="bg2"/>
                </a:solidFill>
              </a:rPr>
              <a:t>;</a:t>
            </a:r>
            <a:endParaRPr lang="en-US" sz="2000" dirty="0">
              <a:solidFill>
                <a:schemeClr val="bg2"/>
              </a:solidFill>
            </a:endParaRP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35</a:t>
            </a:fld>
            <a:endParaRPr lang="en-GB" dirty="0"/>
          </a:p>
        </p:txBody>
      </p:sp>
    </p:spTree>
    <p:extLst>
      <p:ext uri="{BB962C8B-B14F-4D97-AF65-F5344CB8AC3E}">
        <p14:creationId xmlns:p14="http://schemas.microsoft.com/office/powerpoint/2010/main" val="33260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United </a:t>
            </a:r>
            <a:r>
              <a:rPr lang="en-US" u="sng" dirty="0" smtClean="0"/>
              <a:t>States (Continued) </a:t>
            </a:r>
            <a:endParaRPr lang="en-US" u="sng" dirty="0"/>
          </a:p>
        </p:txBody>
      </p:sp>
      <p:sp>
        <p:nvSpPr>
          <p:cNvPr id="6" name="Content Placeholder 5"/>
          <p:cNvSpPr>
            <a:spLocks noGrp="1"/>
          </p:cNvSpPr>
          <p:nvPr>
            <p:ph sz="quarter" idx="12"/>
          </p:nvPr>
        </p:nvSpPr>
        <p:spPr>
          <a:xfrm>
            <a:off x="566738" y="1352550"/>
            <a:ext cx="8037513" cy="3240087"/>
          </a:xfrm>
        </p:spPr>
        <p:txBody>
          <a:bodyPr/>
          <a:lstStyle/>
          <a:p>
            <a:pPr marL="645750" lvl="2" indent="-285750">
              <a:buFont typeface="Arial" panose="020B0604020202020204" pitchFamily="34" charset="0"/>
              <a:buChar char="•"/>
            </a:pPr>
            <a:r>
              <a:rPr lang="en-US" sz="2000" dirty="0">
                <a:solidFill>
                  <a:schemeClr val="bg2"/>
                </a:solidFill>
              </a:rPr>
              <a:t>the time limitations imposed by the client or circumstances;</a:t>
            </a:r>
          </a:p>
          <a:p>
            <a:pPr marL="645750" lvl="2"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amount in controversy and the results obtained;</a:t>
            </a:r>
          </a:p>
          <a:p>
            <a:pPr marL="645750" lvl="2"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experience, reputation and ability of the attorney;</a:t>
            </a:r>
          </a:p>
          <a:p>
            <a:pPr marL="645750" lvl="2"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undesirability of the case within the legal community in which the suit arose;</a:t>
            </a:r>
          </a:p>
          <a:p>
            <a:pPr marL="645750" lvl="2"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nature and length of the professional relationship between attorney and client; and</a:t>
            </a:r>
          </a:p>
          <a:p>
            <a:pPr marL="645750" lvl="2" indent="-285750">
              <a:buFont typeface="Arial" panose="020B0604020202020204" pitchFamily="34" charset="0"/>
              <a:buChar char="•"/>
            </a:pPr>
            <a:r>
              <a:rPr lang="en-US" sz="2000" dirty="0" smtClean="0">
                <a:solidFill>
                  <a:schemeClr val="bg2"/>
                </a:solidFill>
              </a:rPr>
              <a:t>attorneys</a:t>
            </a:r>
            <a:r>
              <a:rPr lang="en-US" sz="2000" dirty="0">
                <a:solidFill>
                  <a:schemeClr val="bg2"/>
                </a:solidFill>
              </a:rPr>
              <a:t>’ fees awards in similar cases.</a:t>
            </a:r>
          </a:p>
          <a:p>
            <a:pPr marL="645750" lvl="2" indent="-285750">
              <a:buFont typeface="Arial" panose="020B0604020202020204" pitchFamily="34" charset="0"/>
              <a:buChar char="•"/>
            </a:pPr>
            <a:endParaRPr lang="en-US" sz="1800" dirty="0"/>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36</a:t>
            </a:fld>
            <a:endParaRPr lang="en-GB" dirty="0"/>
          </a:p>
        </p:txBody>
      </p:sp>
    </p:spTree>
    <p:extLst>
      <p:ext uri="{BB962C8B-B14F-4D97-AF65-F5344CB8AC3E}">
        <p14:creationId xmlns:p14="http://schemas.microsoft.com/office/powerpoint/2010/main" val="40799267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United </a:t>
            </a:r>
            <a:r>
              <a:rPr lang="en-US" u="sng" dirty="0" smtClean="0"/>
              <a:t>States (Continued) </a:t>
            </a:r>
            <a:endParaRPr lang="en-US" u="sng" dirty="0"/>
          </a:p>
        </p:txBody>
      </p:sp>
      <p:sp>
        <p:nvSpPr>
          <p:cNvPr id="6" name="Content Placeholder 5"/>
          <p:cNvSpPr>
            <a:spLocks noGrp="1"/>
          </p:cNvSpPr>
          <p:nvPr>
            <p:ph sz="quarter" idx="12"/>
          </p:nvPr>
        </p:nvSpPr>
        <p:spPr>
          <a:xfrm>
            <a:off x="566738" y="1236663"/>
            <a:ext cx="8037513" cy="3240087"/>
          </a:xfrm>
        </p:spPr>
        <p:txBody>
          <a:bodyPr/>
          <a:lstStyle/>
          <a:p>
            <a:pPr marL="285750" indent="-285750">
              <a:buFont typeface="Arial" panose="020B0604020202020204" pitchFamily="34" charset="0"/>
              <a:buChar char="•"/>
            </a:pPr>
            <a:r>
              <a:rPr lang="en-US" sz="1800" dirty="0" smtClean="0">
                <a:solidFill>
                  <a:schemeClr val="bg2"/>
                </a:solidFill>
              </a:rPr>
              <a:t>Local </a:t>
            </a:r>
            <a:r>
              <a:rPr lang="en-US" sz="1800" dirty="0">
                <a:solidFill>
                  <a:schemeClr val="bg2"/>
                </a:solidFill>
              </a:rPr>
              <a:t>rates v. national rates</a:t>
            </a:r>
          </a:p>
          <a:p>
            <a:pPr marL="645750" lvl="2" indent="-285750">
              <a:buFont typeface="Arial" panose="020B0604020202020204" pitchFamily="34" charset="0"/>
              <a:buChar char="•"/>
            </a:pPr>
            <a:r>
              <a:rPr lang="en-US" sz="1800" dirty="0" smtClean="0">
                <a:solidFill>
                  <a:schemeClr val="bg2"/>
                </a:solidFill>
              </a:rPr>
              <a:t>Impact </a:t>
            </a:r>
            <a:r>
              <a:rPr lang="en-US" sz="1800" dirty="0">
                <a:solidFill>
                  <a:schemeClr val="bg2"/>
                </a:solidFill>
              </a:rPr>
              <a:t>on "Debtor's choice" of venue? </a:t>
            </a:r>
          </a:p>
          <a:p>
            <a:pPr marL="1005750" lvl="3" indent="-285750">
              <a:buFont typeface="Arial" panose="020B0604020202020204" pitchFamily="34" charset="0"/>
              <a:buChar char="•"/>
            </a:pPr>
            <a:r>
              <a:rPr lang="en-US" sz="1800" dirty="0" smtClean="0">
                <a:solidFill>
                  <a:schemeClr val="bg2"/>
                </a:solidFill>
              </a:rPr>
              <a:t>Retail </a:t>
            </a:r>
            <a:r>
              <a:rPr lang="en-US" sz="1800" dirty="0">
                <a:solidFill>
                  <a:schemeClr val="bg2"/>
                </a:solidFill>
              </a:rPr>
              <a:t>cases ED </a:t>
            </a:r>
            <a:r>
              <a:rPr lang="en-US" sz="1800" dirty="0" err="1">
                <a:solidFill>
                  <a:schemeClr val="bg2"/>
                </a:solidFill>
              </a:rPr>
              <a:t>Va</a:t>
            </a:r>
            <a:r>
              <a:rPr lang="en-US" sz="1800" dirty="0">
                <a:solidFill>
                  <a:schemeClr val="bg2"/>
                </a:solidFill>
              </a:rPr>
              <a:t> </a:t>
            </a:r>
          </a:p>
          <a:p>
            <a:pPr marL="1365750" lvl="4" indent="-285750">
              <a:buFont typeface="Arial" panose="020B0604020202020204" pitchFamily="34" charset="0"/>
              <a:buChar char="•"/>
            </a:pPr>
            <a:r>
              <a:rPr lang="en-US" sz="1800" dirty="0" smtClean="0">
                <a:solidFill>
                  <a:schemeClr val="bg2"/>
                </a:solidFill>
              </a:rPr>
              <a:t>District </a:t>
            </a:r>
            <a:r>
              <a:rPr lang="en-US" sz="1800" dirty="0">
                <a:solidFill>
                  <a:schemeClr val="bg2"/>
                </a:solidFill>
              </a:rPr>
              <a:t>court/bankruptcy court skirmish -- </a:t>
            </a:r>
            <a:r>
              <a:rPr lang="en-US" sz="1800" i="1" dirty="0">
                <a:solidFill>
                  <a:schemeClr val="bg2"/>
                </a:solidFill>
              </a:rPr>
              <a:t>In re Retail Group, Inc., et al. </a:t>
            </a:r>
            <a:r>
              <a:rPr lang="en-US" sz="1800" dirty="0">
                <a:solidFill>
                  <a:schemeClr val="bg2"/>
                </a:solidFill>
              </a:rPr>
              <a:t>(2022)</a:t>
            </a:r>
          </a:p>
          <a:p>
            <a:pPr marL="1365750" lvl="4" indent="-285750">
              <a:buFont typeface="Arial" panose="020B0604020202020204" pitchFamily="34" charset="0"/>
              <a:buChar char="•"/>
            </a:pPr>
            <a:r>
              <a:rPr lang="en-US" sz="1800" dirty="0" smtClean="0">
                <a:solidFill>
                  <a:schemeClr val="bg2"/>
                </a:solidFill>
              </a:rPr>
              <a:t>Further </a:t>
            </a:r>
            <a:r>
              <a:rPr lang="en-US" sz="1800" dirty="0">
                <a:solidFill>
                  <a:schemeClr val="bg2"/>
                </a:solidFill>
              </a:rPr>
              <a:t>clarification, </a:t>
            </a:r>
            <a:r>
              <a:rPr lang="en-US" sz="1800" i="1" dirty="0">
                <a:solidFill>
                  <a:schemeClr val="bg2"/>
                </a:solidFill>
              </a:rPr>
              <a:t>Nordic Aviation </a:t>
            </a:r>
            <a:r>
              <a:rPr lang="en-US" sz="1800" dirty="0">
                <a:solidFill>
                  <a:schemeClr val="bg2"/>
                </a:solidFill>
              </a:rPr>
              <a:t>(2022):  </a:t>
            </a:r>
          </a:p>
          <a:p>
            <a:pPr marL="1603375" lvl="8" indent="-119063">
              <a:buFont typeface="Arial" panose="020B0604020202020204" pitchFamily="34" charset="0"/>
              <a:buChar char="•"/>
            </a:pPr>
            <a:r>
              <a:rPr lang="en-US" sz="1800" dirty="0" smtClean="0">
                <a:solidFill>
                  <a:schemeClr val="bg2"/>
                </a:solidFill>
              </a:rPr>
              <a:t>“</a:t>
            </a:r>
            <a:r>
              <a:rPr lang="en-US" sz="1800" dirty="0">
                <a:solidFill>
                  <a:schemeClr val="bg2"/>
                </a:solidFill>
              </a:rPr>
              <a:t>Much ink has since been spilled differentiating so-called ‘local’ rates from ‘national’ rates. The distinction is much ado about nothing. </a:t>
            </a:r>
            <a:r>
              <a:rPr lang="en-US" sz="1800" i="1" dirty="0">
                <a:solidFill>
                  <a:schemeClr val="bg2"/>
                </a:solidFill>
              </a:rPr>
              <a:t>The market for professional services cannot be predetermined by geography alone</a:t>
            </a:r>
            <a:r>
              <a:rPr lang="en-US" sz="1800" dirty="0" smtClean="0">
                <a:solidFill>
                  <a:schemeClr val="bg2"/>
                </a:solidFill>
              </a:rPr>
              <a:t>.”  (emphasis added).  </a:t>
            </a:r>
            <a:endParaRPr lang="en-US" sz="1800" dirty="0">
              <a:solidFill>
                <a:schemeClr val="bg2"/>
              </a:solidFill>
            </a:endParaRP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37</a:t>
            </a:fld>
            <a:endParaRPr lang="en-GB" dirty="0"/>
          </a:p>
        </p:txBody>
      </p:sp>
    </p:spTree>
    <p:extLst>
      <p:ext uri="{BB962C8B-B14F-4D97-AF65-F5344CB8AC3E}">
        <p14:creationId xmlns:p14="http://schemas.microsoft.com/office/powerpoint/2010/main" val="873139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United </a:t>
            </a:r>
            <a:r>
              <a:rPr lang="en-US" u="sng" dirty="0" smtClean="0"/>
              <a:t>States (Continued) </a:t>
            </a:r>
            <a:endParaRPr lang="en-US" u="sng" dirty="0"/>
          </a:p>
        </p:txBody>
      </p:sp>
      <p:sp>
        <p:nvSpPr>
          <p:cNvPr id="6" name="Content Placeholder 5"/>
          <p:cNvSpPr>
            <a:spLocks noGrp="1"/>
          </p:cNvSpPr>
          <p:nvPr>
            <p:ph sz="quarter" idx="12"/>
          </p:nvPr>
        </p:nvSpPr>
        <p:spPr>
          <a:xfrm>
            <a:off x="566739" y="1236663"/>
            <a:ext cx="8037512" cy="3697287"/>
          </a:xfrm>
        </p:spPr>
        <p:txBody>
          <a:bodyPr/>
          <a:lstStyle/>
          <a:p>
            <a:pPr marL="285750" indent="-285750">
              <a:buFont typeface="Arial" panose="020B0604020202020204" pitchFamily="34" charset="0"/>
              <a:buChar char="•"/>
            </a:pPr>
            <a:r>
              <a:rPr lang="en-US" sz="2000" dirty="0" err="1" smtClean="0">
                <a:solidFill>
                  <a:schemeClr val="bg2"/>
                </a:solidFill>
              </a:rPr>
              <a:t>DiP</a:t>
            </a:r>
            <a:r>
              <a:rPr lang="en-US" sz="2000" dirty="0" smtClean="0">
                <a:solidFill>
                  <a:schemeClr val="bg2"/>
                </a:solidFill>
              </a:rPr>
              <a:t> </a:t>
            </a:r>
            <a:r>
              <a:rPr lang="en-US" sz="2000" dirty="0">
                <a:solidFill>
                  <a:schemeClr val="bg2"/>
                </a:solidFill>
              </a:rPr>
              <a:t>Loan/cash collateral </a:t>
            </a:r>
            <a:r>
              <a:rPr lang="en-US" sz="2000" dirty="0" smtClean="0">
                <a:solidFill>
                  <a:schemeClr val="bg2"/>
                </a:solidFill>
              </a:rPr>
              <a:t>budget – matter of case management</a:t>
            </a:r>
          </a:p>
          <a:p>
            <a:pPr marL="645750" lvl="2" indent="-285750">
              <a:buFont typeface="Arial" panose="020B0604020202020204" pitchFamily="34" charset="0"/>
              <a:buChar char="•"/>
            </a:pPr>
            <a:r>
              <a:rPr lang="en-US" sz="2000" dirty="0">
                <a:solidFill>
                  <a:schemeClr val="bg2"/>
                </a:solidFill>
              </a:rPr>
              <a:t>Administrative priority over general unsecured claims </a:t>
            </a:r>
            <a:r>
              <a:rPr lang="en-US" sz="2000" dirty="0">
                <a:solidFill>
                  <a:schemeClr val="bg2"/>
                </a:solidFill>
                <a:sym typeface="Wingdings" panose="05000000000000000000" pitchFamily="2" charset="2"/>
              </a:rPr>
              <a:t> administrative insolvency? </a:t>
            </a:r>
            <a:r>
              <a:rPr lang="en-US" sz="2000" i="1" dirty="0" smtClean="0">
                <a:solidFill>
                  <a:schemeClr val="bg2"/>
                </a:solidFill>
                <a:sym typeface="Wingdings" panose="05000000000000000000" pitchFamily="2" charset="2"/>
              </a:rPr>
              <a:t>Toys </a:t>
            </a:r>
            <a:r>
              <a:rPr lang="en-US" sz="2000" i="1" dirty="0">
                <a:solidFill>
                  <a:schemeClr val="bg2"/>
                </a:solidFill>
                <a:sym typeface="Wingdings" panose="05000000000000000000" pitchFamily="2" charset="2"/>
              </a:rPr>
              <a:t>‘R Us</a:t>
            </a:r>
            <a:endParaRPr lang="en-US" sz="2000" dirty="0">
              <a:solidFill>
                <a:schemeClr val="bg2"/>
              </a:solidFill>
            </a:endParaRPr>
          </a:p>
          <a:p>
            <a:pPr marL="285750" indent="-285750">
              <a:buFont typeface="Arial" panose="020B0604020202020204" pitchFamily="34" charset="0"/>
              <a:buChar char="•"/>
            </a:pPr>
            <a:r>
              <a:rPr lang="en-US" sz="2000" dirty="0" smtClean="0">
                <a:solidFill>
                  <a:schemeClr val="bg2"/>
                </a:solidFill>
              </a:rPr>
              <a:t>Success </a:t>
            </a:r>
            <a:r>
              <a:rPr lang="en-US" sz="2000" dirty="0">
                <a:solidFill>
                  <a:schemeClr val="bg2"/>
                </a:solidFill>
              </a:rPr>
              <a:t>fees and enhancements</a:t>
            </a:r>
          </a:p>
          <a:p>
            <a:pPr marL="645750" lvl="2" indent="-285750">
              <a:buFont typeface="Arial" panose="020B0604020202020204" pitchFamily="34" charset="0"/>
              <a:buChar char="•"/>
            </a:pPr>
            <a:r>
              <a:rPr lang="en-US" sz="2000" dirty="0" smtClean="0">
                <a:solidFill>
                  <a:schemeClr val="bg2"/>
                </a:solidFill>
              </a:rPr>
              <a:t>Different </a:t>
            </a:r>
            <a:r>
              <a:rPr lang="en-US" sz="2000" dirty="0">
                <a:solidFill>
                  <a:schemeClr val="bg2"/>
                </a:solidFill>
              </a:rPr>
              <a:t>standards for different professionals</a:t>
            </a:r>
          </a:p>
          <a:p>
            <a:pPr marL="1005750" lvl="3" indent="-285750">
              <a:buFont typeface="Arial" panose="020B0604020202020204" pitchFamily="34" charset="0"/>
              <a:buChar char="•"/>
            </a:pPr>
            <a:r>
              <a:rPr lang="en-US" sz="2000" dirty="0" smtClean="0">
                <a:solidFill>
                  <a:schemeClr val="bg2"/>
                </a:solidFill>
              </a:rPr>
              <a:t>Investment </a:t>
            </a:r>
            <a:r>
              <a:rPr lang="en-US" sz="2000" dirty="0">
                <a:solidFill>
                  <a:schemeClr val="bg2"/>
                </a:solidFill>
              </a:rPr>
              <a:t>bankers -- monthly plus %-based transaction fees</a:t>
            </a:r>
          </a:p>
          <a:p>
            <a:pPr marL="1005750" lvl="3" indent="-285750">
              <a:buFont typeface="Arial" panose="020B0604020202020204" pitchFamily="34" charset="0"/>
              <a:buChar char="•"/>
            </a:pPr>
            <a:r>
              <a:rPr lang="en-US" sz="2000" dirty="0" smtClean="0">
                <a:solidFill>
                  <a:schemeClr val="bg2"/>
                </a:solidFill>
              </a:rPr>
              <a:t>Attorneys </a:t>
            </a:r>
            <a:r>
              <a:rPr lang="en-US" sz="2000" dirty="0">
                <a:solidFill>
                  <a:schemeClr val="bg2"/>
                </a:solidFill>
              </a:rPr>
              <a:t>and fiduciaries -- fee enhancements above hourly lodestar or formula cap only in extraordinary circumstances for exceptional results, e.g., payment to all creditors from estate thought to be </a:t>
            </a:r>
            <a:r>
              <a:rPr lang="en-US" sz="2000" dirty="0" smtClean="0">
                <a:solidFill>
                  <a:schemeClr val="bg2"/>
                </a:solidFill>
              </a:rPr>
              <a:t>insolvent</a:t>
            </a:r>
          </a:p>
          <a:p>
            <a:pPr marL="285750" lvl="1" indent="-285750">
              <a:buFont typeface="Arial" panose="020B0604020202020204" pitchFamily="34" charset="0"/>
              <a:buChar char="•"/>
            </a:pPr>
            <a:endParaRPr lang="en-US" sz="2200" dirty="0">
              <a:solidFill>
                <a:schemeClr val="bg2"/>
              </a:solidFill>
            </a:endParaRP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38</a:t>
            </a:fld>
            <a:endParaRPr lang="en-GB" dirty="0"/>
          </a:p>
        </p:txBody>
      </p:sp>
    </p:spTree>
    <p:extLst>
      <p:ext uri="{BB962C8B-B14F-4D97-AF65-F5344CB8AC3E}">
        <p14:creationId xmlns:p14="http://schemas.microsoft.com/office/powerpoint/2010/main" val="190839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Other </a:t>
            </a:r>
            <a:r>
              <a:rPr lang="en-US" dirty="0"/>
              <a:t>Jurisdictions </a:t>
            </a:r>
          </a:p>
        </p:txBody>
      </p:sp>
    </p:spTree>
    <p:extLst>
      <p:ext uri="{BB962C8B-B14F-4D97-AF65-F5344CB8AC3E}">
        <p14:creationId xmlns:p14="http://schemas.microsoft.com/office/powerpoint/2010/main" val="1677440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566738" y="1047750"/>
            <a:ext cx="8037513" cy="3240087"/>
          </a:xfrm>
        </p:spPr>
        <p:txBody>
          <a:bodyPr/>
          <a:lstStyle/>
          <a:p>
            <a:pPr marL="285750" indent="-285750">
              <a:buFont typeface="Arial" panose="020B0604020202020204" pitchFamily="34" charset="0"/>
              <a:buChar char="•"/>
            </a:pPr>
            <a:r>
              <a:rPr lang="en-US" sz="2000" dirty="0">
                <a:solidFill>
                  <a:schemeClr val="bg2"/>
                </a:solidFill>
              </a:rPr>
              <a:t>Which professionals for what parties are entitled to compensation from the assets of a bankruptcy estate (as opposed to private compensation from their respective clients)?</a:t>
            </a:r>
          </a:p>
          <a:p>
            <a:pPr marL="285750" indent="-285750">
              <a:buFont typeface="Arial" panose="020B0604020202020204" pitchFamily="34" charset="0"/>
              <a:buChar char="•"/>
            </a:pPr>
            <a:r>
              <a:rPr lang="en-US" sz="2000" dirty="0">
                <a:solidFill>
                  <a:schemeClr val="bg2"/>
                </a:solidFill>
              </a:rPr>
              <a:t>For better or worse, US system seems to be most developed (and perhaps least efficient)</a:t>
            </a:r>
          </a:p>
          <a:p>
            <a:pPr marL="645750" lvl="2" indent="-285750">
              <a:buFont typeface="Arial" panose="020B0604020202020204" pitchFamily="34" charset="0"/>
              <a:buChar char="•"/>
            </a:pPr>
            <a:r>
              <a:rPr lang="en-US" sz="2000" dirty="0">
                <a:solidFill>
                  <a:schemeClr val="bg2"/>
                </a:solidFill>
              </a:rPr>
              <a:t>As point of reference, begin with US.</a:t>
            </a:r>
          </a:p>
          <a:p>
            <a:endParaRPr lang="en-US" dirty="0"/>
          </a:p>
        </p:txBody>
      </p:sp>
      <p:sp>
        <p:nvSpPr>
          <p:cNvPr id="3" name="Slide Number Placeholder 3"/>
          <p:cNvSpPr>
            <a:spLocks noGrp="1"/>
          </p:cNvSpPr>
          <p:nvPr>
            <p:ph type="sldNum" sz="quarter" idx="10"/>
          </p:nvPr>
        </p:nvSpPr>
        <p:spPr>
          <a:xfrm>
            <a:off x="7797519" y="4849813"/>
            <a:ext cx="813081" cy="198437"/>
          </a:xfrm>
        </p:spPr>
        <p:txBody>
          <a:bodyPr/>
          <a:lstStyle/>
          <a:p>
            <a:fld id="{26237FA6-B01B-4AC4-B2C4-042E0C4FC130}" type="slidenum">
              <a:rPr lang="en-GB" smtClean="0"/>
              <a:pPr/>
              <a:t>4</a:t>
            </a:fld>
            <a:endParaRPr lang="en-GB" dirty="0"/>
          </a:p>
        </p:txBody>
      </p:sp>
    </p:spTree>
    <p:extLst>
      <p:ext uri="{BB962C8B-B14F-4D97-AF65-F5344CB8AC3E}">
        <p14:creationId xmlns:p14="http://schemas.microsoft.com/office/powerpoint/2010/main" val="2957960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Germany</a:t>
            </a:r>
            <a:endParaRPr lang="en-US" u="sng" dirty="0"/>
          </a:p>
        </p:txBody>
      </p:sp>
      <p:sp>
        <p:nvSpPr>
          <p:cNvPr id="6" name="Content Placeholder 5"/>
          <p:cNvSpPr>
            <a:spLocks noGrp="1"/>
          </p:cNvSpPr>
          <p:nvPr>
            <p:ph sz="quarter" idx="12"/>
          </p:nvPr>
        </p:nvSpPr>
        <p:spPr>
          <a:xfrm>
            <a:off x="566738" y="1236663"/>
            <a:ext cx="8037513" cy="3240087"/>
          </a:xfrm>
        </p:spPr>
        <p:txBody>
          <a:bodyPr/>
          <a:lstStyle/>
          <a:p>
            <a:pPr marL="285750" indent="-285750">
              <a:buFont typeface="Arial" panose="020B0604020202020204" pitchFamily="34" charset="0"/>
              <a:buChar char="•"/>
            </a:pPr>
            <a:r>
              <a:rPr lang="en-US" sz="2000" dirty="0" smtClean="0">
                <a:solidFill>
                  <a:schemeClr val="bg2"/>
                </a:solidFill>
              </a:rPr>
              <a:t>Flexible </a:t>
            </a:r>
            <a:r>
              <a:rPr lang="en-US" sz="2000" dirty="0">
                <a:solidFill>
                  <a:schemeClr val="bg2"/>
                </a:solidFill>
              </a:rPr>
              <a:t>approach to payment of fees</a:t>
            </a:r>
          </a:p>
          <a:p>
            <a:pPr marL="645750" lvl="2" indent="-285750">
              <a:buFont typeface="Arial" panose="020B0604020202020204" pitchFamily="34" charset="0"/>
              <a:buChar char="•"/>
            </a:pPr>
            <a:r>
              <a:rPr lang="en-US" sz="2000" dirty="0" smtClean="0">
                <a:solidFill>
                  <a:schemeClr val="bg2"/>
                </a:solidFill>
              </a:rPr>
              <a:t>No </a:t>
            </a:r>
            <a:r>
              <a:rPr lang="en-US" sz="2000" dirty="0">
                <a:solidFill>
                  <a:schemeClr val="bg2"/>
                </a:solidFill>
              </a:rPr>
              <a:t>hourly "lodestar"</a:t>
            </a:r>
          </a:p>
          <a:p>
            <a:pPr marL="645750" lvl="2" indent="-285750">
              <a:buFont typeface="Arial" panose="020B0604020202020204" pitchFamily="34" charset="0"/>
              <a:buChar char="•"/>
            </a:pPr>
            <a:r>
              <a:rPr lang="en-US" sz="2000" dirty="0" smtClean="0">
                <a:solidFill>
                  <a:schemeClr val="bg2"/>
                </a:solidFill>
              </a:rPr>
              <a:t>Remuneration </a:t>
            </a:r>
            <a:r>
              <a:rPr lang="en-US" sz="2000" dirty="0">
                <a:solidFill>
                  <a:schemeClr val="bg2"/>
                </a:solidFill>
              </a:rPr>
              <a:t>typically based on contingent factors:</a:t>
            </a:r>
          </a:p>
          <a:p>
            <a:pPr marL="1005750" lvl="3" indent="-285750">
              <a:buFont typeface="Arial" panose="020B0604020202020204" pitchFamily="34" charset="0"/>
              <a:buChar char="•"/>
            </a:pPr>
            <a:r>
              <a:rPr lang="en-US" sz="2000" dirty="0" smtClean="0">
                <a:solidFill>
                  <a:schemeClr val="bg2"/>
                </a:solidFill>
              </a:rPr>
              <a:t>Size </a:t>
            </a:r>
            <a:r>
              <a:rPr lang="en-US" sz="2000" dirty="0">
                <a:solidFill>
                  <a:schemeClr val="bg2"/>
                </a:solidFill>
              </a:rPr>
              <a:t>of estate and assets administered</a:t>
            </a:r>
          </a:p>
          <a:p>
            <a:pPr marL="1005750" lvl="3" indent="-285750">
              <a:buFont typeface="Arial" panose="020B0604020202020204" pitchFamily="34" charset="0"/>
              <a:buChar char="•"/>
            </a:pPr>
            <a:r>
              <a:rPr lang="en-US" sz="2000" dirty="0" smtClean="0">
                <a:solidFill>
                  <a:schemeClr val="bg2"/>
                </a:solidFill>
              </a:rPr>
              <a:t>Complexity </a:t>
            </a:r>
            <a:r>
              <a:rPr lang="en-US" sz="2000" dirty="0">
                <a:solidFill>
                  <a:schemeClr val="bg2"/>
                </a:solidFill>
              </a:rPr>
              <a:t>of case</a:t>
            </a:r>
          </a:p>
          <a:p>
            <a:pPr marL="1005750" lvl="3" indent="-285750">
              <a:buFont typeface="Arial" panose="020B0604020202020204" pitchFamily="34" charset="0"/>
              <a:buChar char="•"/>
            </a:pPr>
            <a:r>
              <a:rPr lang="en-US" sz="2000" dirty="0" smtClean="0">
                <a:solidFill>
                  <a:schemeClr val="bg2"/>
                </a:solidFill>
              </a:rPr>
              <a:t>Results </a:t>
            </a:r>
            <a:r>
              <a:rPr lang="en-US" sz="2000" dirty="0">
                <a:solidFill>
                  <a:schemeClr val="bg2"/>
                </a:solidFill>
              </a:rPr>
              <a:t>obtained</a:t>
            </a:r>
          </a:p>
          <a:p>
            <a:pPr marL="645750" lvl="2" indent="-285750">
              <a:buFont typeface="Arial" panose="020B0604020202020204" pitchFamily="34" charset="0"/>
              <a:buChar char="•"/>
            </a:pPr>
            <a:r>
              <a:rPr lang="en-US" sz="2000" dirty="0" smtClean="0">
                <a:solidFill>
                  <a:schemeClr val="bg2"/>
                </a:solidFill>
              </a:rPr>
              <a:t>May </a:t>
            </a:r>
            <a:r>
              <a:rPr lang="en-US" sz="2000" dirty="0">
                <a:solidFill>
                  <a:schemeClr val="bg2"/>
                </a:solidFill>
              </a:rPr>
              <a:t>vary depending on region. </a:t>
            </a: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40</a:t>
            </a:fld>
            <a:endParaRPr lang="en-GB" dirty="0"/>
          </a:p>
        </p:txBody>
      </p:sp>
    </p:spTree>
    <p:extLst>
      <p:ext uri="{BB962C8B-B14F-4D97-AF65-F5344CB8AC3E}">
        <p14:creationId xmlns:p14="http://schemas.microsoft.com/office/powerpoint/2010/main" val="242603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Greece</a:t>
            </a:r>
            <a:endParaRPr lang="en-US" u="sng" dirty="0"/>
          </a:p>
        </p:txBody>
      </p:sp>
      <p:sp>
        <p:nvSpPr>
          <p:cNvPr id="6" name="Content Placeholder 5"/>
          <p:cNvSpPr>
            <a:spLocks noGrp="1"/>
          </p:cNvSpPr>
          <p:nvPr>
            <p:ph sz="quarter" idx="12"/>
          </p:nvPr>
        </p:nvSpPr>
        <p:spPr>
          <a:xfrm>
            <a:off x="566738" y="1236663"/>
            <a:ext cx="8037513" cy="3240087"/>
          </a:xfrm>
        </p:spPr>
        <p:txBody>
          <a:bodyPr/>
          <a:lstStyle/>
          <a:p>
            <a:pPr marL="285750" indent="-285750">
              <a:buFont typeface="Arial" panose="020B0604020202020204" pitchFamily="34" charset="0"/>
              <a:buChar char="•"/>
            </a:pPr>
            <a:r>
              <a:rPr lang="en-US" sz="2000" dirty="0" smtClean="0">
                <a:solidFill>
                  <a:schemeClr val="bg2"/>
                </a:solidFill>
              </a:rPr>
              <a:t>There </a:t>
            </a:r>
            <a:r>
              <a:rPr lang="en-US" sz="2000" dirty="0">
                <a:solidFill>
                  <a:schemeClr val="bg2"/>
                </a:solidFill>
              </a:rPr>
              <a:t>are two kinds of remuneration provided for the insolvency proceeding:</a:t>
            </a:r>
          </a:p>
          <a:p>
            <a:pPr marL="645750" lvl="2" indent="-285750">
              <a:buFont typeface="Arial" panose="020B0604020202020204" pitchFamily="34" charset="0"/>
              <a:buChar char="•"/>
            </a:pPr>
            <a:r>
              <a:rPr lang="en-US" sz="2000" dirty="0" smtClean="0">
                <a:solidFill>
                  <a:schemeClr val="bg2"/>
                </a:solidFill>
              </a:rPr>
              <a:t>Remuneration </a:t>
            </a:r>
            <a:r>
              <a:rPr lang="en-US" sz="2000" dirty="0">
                <a:solidFill>
                  <a:schemeClr val="bg2"/>
                </a:solidFill>
              </a:rPr>
              <a:t>fixed by the bankruptcy court, and</a:t>
            </a:r>
          </a:p>
          <a:p>
            <a:pPr marL="645750" lvl="2" indent="-285750">
              <a:buFont typeface="Arial" panose="020B0604020202020204" pitchFamily="34" charset="0"/>
              <a:buChar char="•"/>
            </a:pPr>
            <a:r>
              <a:rPr lang="en-US" sz="2000" dirty="0" smtClean="0">
                <a:solidFill>
                  <a:schemeClr val="bg2"/>
                </a:solidFill>
              </a:rPr>
              <a:t>Remuneration </a:t>
            </a:r>
            <a:r>
              <a:rPr lang="en-US" sz="2000" dirty="0">
                <a:solidFill>
                  <a:schemeClr val="bg2"/>
                </a:solidFill>
              </a:rPr>
              <a:t>agreed, on a success basis, with a qualified majority of the creditors.  This additional remuneration can either be agreed at the outset, in which case it is subject to court ratification and limited as to quantum to not more than 5% of the liquidation value of the estate, or later, if approved by the creditors’ assembly (subject to ratification by the supervisory judge). </a:t>
            </a: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41</a:t>
            </a:fld>
            <a:endParaRPr lang="en-GB" dirty="0"/>
          </a:p>
        </p:txBody>
      </p:sp>
    </p:spTree>
    <p:extLst>
      <p:ext uri="{BB962C8B-B14F-4D97-AF65-F5344CB8AC3E}">
        <p14:creationId xmlns:p14="http://schemas.microsoft.com/office/powerpoint/2010/main" val="8062885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Greece (Continued) </a:t>
            </a:r>
            <a:endParaRPr lang="en-US" u="sng" dirty="0"/>
          </a:p>
        </p:txBody>
      </p:sp>
      <p:sp>
        <p:nvSpPr>
          <p:cNvPr id="6" name="Content Placeholder 5"/>
          <p:cNvSpPr>
            <a:spLocks noGrp="1"/>
          </p:cNvSpPr>
          <p:nvPr>
            <p:ph sz="quarter" idx="12"/>
          </p:nvPr>
        </p:nvSpPr>
        <p:spPr>
          <a:xfrm>
            <a:off x="566738" y="1236663"/>
            <a:ext cx="8037513" cy="3697287"/>
          </a:xfrm>
        </p:spPr>
        <p:txBody>
          <a:bodyPr/>
          <a:lstStyle/>
          <a:p>
            <a:pPr marL="285750"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court will set the remuneration with due regard to the value of the estate and the complexities involved in the proceeding, the diligence, competence and experience of the administrator, the quality of performance as well as incidental costs. </a:t>
            </a:r>
            <a:r>
              <a:rPr lang="en-US" sz="2000" dirty="0" smtClean="0">
                <a:solidFill>
                  <a:schemeClr val="bg2"/>
                </a:solidFill>
              </a:rPr>
              <a:t>The </a:t>
            </a:r>
            <a:r>
              <a:rPr lang="en-US" sz="2000" dirty="0">
                <a:solidFill>
                  <a:schemeClr val="bg2"/>
                </a:solidFill>
              </a:rPr>
              <a:t>remuneration may be set as a fixed amount or as a series of periodic payments or as a lump sum payment due at the time of completion</a:t>
            </a:r>
            <a:r>
              <a:rPr lang="en-US" sz="2000" dirty="0" smtClean="0">
                <a:solidFill>
                  <a:schemeClr val="bg2"/>
                </a:solidFill>
              </a:rPr>
              <a:t>.</a:t>
            </a:r>
            <a:endParaRPr lang="en-US" sz="2000" dirty="0">
              <a:solidFill>
                <a:schemeClr val="bg2"/>
              </a:solidFill>
            </a:endParaRP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42</a:t>
            </a:fld>
            <a:endParaRPr lang="en-GB" dirty="0"/>
          </a:p>
        </p:txBody>
      </p:sp>
    </p:spTree>
    <p:extLst>
      <p:ext uri="{BB962C8B-B14F-4D97-AF65-F5344CB8AC3E}">
        <p14:creationId xmlns:p14="http://schemas.microsoft.com/office/powerpoint/2010/main" val="5843743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Greece (Continued) </a:t>
            </a:r>
            <a:endParaRPr lang="en-US" u="sng" dirty="0"/>
          </a:p>
        </p:txBody>
      </p:sp>
      <p:sp>
        <p:nvSpPr>
          <p:cNvPr id="6" name="Content Placeholder 5"/>
          <p:cNvSpPr>
            <a:spLocks noGrp="1"/>
          </p:cNvSpPr>
          <p:nvPr>
            <p:ph sz="quarter" idx="12"/>
          </p:nvPr>
        </p:nvSpPr>
        <p:spPr>
          <a:xfrm>
            <a:off x="566738" y="1236663"/>
            <a:ext cx="8037513" cy="3697287"/>
          </a:xfrm>
        </p:spPr>
        <p:txBody>
          <a:bodyPr/>
          <a:lstStyle/>
          <a:p>
            <a:pPr marL="285750" indent="-285750">
              <a:buFont typeface="Arial" panose="020B0604020202020204" pitchFamily="34" charset="0"/>
              <a:buChar char="•"/>
            </a:pPr>
            <a:r>
              <a:rPr lang="en-US" sz="2000" dirty="0" smtClean="0">
                <a:solidFill>
                  <a:schemeClr val="bg2"/>
                </a:solidFill>
              </a:rPr>
              <a:t>Success </a:t>
            </a:r>
            <a:r>
              <a:rPr lang="en-US" sz="2000" dirty="0">
                <a:solidFill>
                  <a:schemeClr val="bg2"/>
                </a:solidFill>
              </a:rPr>
              <a:t>for the purpose of the agreement with the creditors may be tied to specific indicators, such as the level of recovery or the time for completion.  Payment under the agreement is also tied to the accomplishment of set goals and, at a minimum, the liquidation of not less than 75% in terms of value of the estate. </a:t>
            </a:r>
            <a:r>
              <a:rPr lang="en-US" sz="2000" dirty="0" smtClean="0">
                <a:solidFill>
                  <a:schemeClr val="bg2"/>
                </a:solidFill>
              </a:rPr>
              <a:t>The </a:t>
            </a:r>
            <a:r>
              <a:rPr lang="en-US" sz="2000" dirty="0">
                <a:solidFill>
                  <a:schemeClr val="bg2"/>
                </a:solidFill>
              </a:rPr>
              <a:t>provision relating to success remuneration agreed by the creditors’ assembly, seems to give greater leeway to the setting of goals and the timing of the agreed payments.</a:t>
            </a: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43</a:t>
            </a:fld>
            <a:endParaRPr lang="en-GB" dirty="0"/>
          </a:p>
        </p:txBody>
      </p:sp>
    </p:spTree>
    <p:extLst>
      <p:ext uri="{BB962C8B-B14F-4D97-AF65-F5344CB8AC3E}">
        <p14:creationId xmlns:p14="http://schemas.microsoft.com/office/powerpoint/2010/main" val="332305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Italy</a:t>
            </a:r>
            <a:endParaRPr lang="en-US" u="sng" dirty="0"/>
          </a:p>
        </p:txBody>
      </p:sp>
      <p:sp>
        <p:nvSpPr>
          <p:cNvPr id="6" name="Content Placeholder 5"/>
          <p:cNvSpPr>
            <a:spLocks noGrp="1"/>
          </p:cNvSpPr>
          <p:nvPr>
            <p:ph sz="quarter" idx="12"/>
          </p:nvPr>
        </p:nvSpPr>
        <p:spPr>
          <a:xfrm>
            <a:off x="566738" y="1236663"/>
            <a:ext cx="8037513" cy="3240087"/>
          </a:xfrm>
        </p:spPr>
        <p:txBody>
          <a:bodyPr/>
          <a:lstStyle/>
          <a:p>
            <a:pPr marL="285750" indent="-285750">
              <a:buFont typeface="Arial" panose="020B0604020202020204" pitchFamily="34" charset="0"/>
              <a:buChar char="•"/>
            </a:pPr>
            <a:r>
              <a:rPr lang="en-US" sz="2000" dirty="0" smtClean="0">
                <a:solidFill>
                  <a:schemeClr val="bg2"/>
                </a:solidFill>
              </a:rPr>
              <a:t>The </a:t>
            </a:r>
            <a:r>
              <a:rPr lang="en-US" sz="2000" u="sng" dirty="0">
                <a:solidFill>
                  <a:schemeClr val="bg2"/>
                </a:solidFill>
              </a:rPr>
              <a:t>receiver's remuneration</a:t>
            </a:r>
            <a:r>
              <a:rPr lang="en-US" sz="2000" dirty="0">
                <a:solidFill>
                  <a:schemeClr val="bg2"/>
                </a:solidFill>
              </a:rPr>
              <a:t> is liquidated after approval of the account statement and execution of the composition (</a:t>
            </a:r>
            <a:r>
              <a:rPr lang="en-US" sz="2000" i="1" dirty="0" err="1">
                <a:solidFill>
                  <a:schemeClr val="bg2"/>
                </a:solidFill>
              </a:rPr>
              <a:t>concordato</a:t>
            </a:r>
            <a:r>
              <a:rPr lang="en-US" sz="2000" i="1" dirty="0">
                <a:solidFill>
                  <a:schemeClr val="bg2"/>
                </a:solidFill>
              </a:rPr>
              <a:t> </a:t>
            </a:r>
            <a:r>
              <a:rPr lang="en-US" sz="2000" i="1" dirty="0" err="1">
                <a:solidFill>
                  <a:schemeClr val="bg2"/>
                </a:solidFill>
              </a:rPr>
              <a:t>liquidatorio</a:t>
            </a:r>
            <a:r>
              <a:rPr lang="en-US" sz="2000" dirty="0">
                <a:solidFill>
                  <a:schemeClr val="bg2"/>
                </a:solidFill>
              </a:rPr>
              <a:t>). They may receive advances, additional pay for work beyond the proceedings, and a proportionate remuneration if there are multiple receivers. Receivers cannot claim payment other than court-awarded remuneration, and expenses are also covered by the court. The court determines trustee remuneration, considering work done, results, bankruptcy significance, and efficiency. </a:t>
            </a: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44</a:t>
            </a:fld>
            <a:endParaRPr lang="en-GB" dirty="0"/>
          </a:p>
        </p:txBody>
      </p:sp>
    </p:spTree>
    <p:extLst>
      <p:ext uri="{BB962C8B-B14F-4D97-AF65-F5344CB8AC3E}">
        <p14:creationId xmlns:p14="http://schemas.microsoft.com/office/powerpoint/2010/main" val="3805326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Italy (Continued) </a:t>
            </a:r>
            <a:endParaRPr lang="en-US" dirty="0"/>
          </a:p>
        </p:txBody>
      </p:sp>
      <p:sp>
        <p:nvSpPr>
          <p:cNvPr id="6" name="Content Placeholder 5"/>
          <p:cNvSpPr>
            <a:spLocks noGrp="1"/>
          </p:cNvSpPr>
          <p:nvPr>
            <p:ph sz="quarter" idx="12"/>
          </p:nvPr>
        </p:nvSpPr>
        <p:spPr>
          <a:xfrm>
            <a:off x="566738" y="1236663"/>
            <a:ext cx="8037513" cy="3240087"/>
          </a:xfrm>
        </p:spPr>
        <p:txBody>
          <a:bodyPr/>
          <a:lstStyle/>
          <a:p>
            <a:pPr marL="285750" indent="-285750">
              <a:buFont typeface="Arial" panose="020B0604020202020204" pitchFamily="34" charset="0"/>
              <a:buChar char="•"/>
            </a:pPr>
            <a:r>
              <a:rPr lang="en-US" sz="2000" dirty="0" smtClean="0">
                <a:solidFill>
                  <a:schemeClr val="bg2"/>
                </a:solidFill>
              </a:rPr>
              <a:t>Remuneration </a:t>
            </a:r>
            <a:r>
              <a:rPr lang="en-US" sz="2000" dirty="0">
                <a:solidFill>
                  <a:schemeClr val="bg2"/>
                </a:solidFill>
              </a:rPr>
              <a:t>consists of a percentage of the realized assets and established liabilities. </a:t>
            </a:r>
            <a:endParaRPr lang="en-US" sz="2000" dirty="0" smtClean="0">
              <a:solidFill>
                <a:schemeClr val="bg2"/>
              </a:solidFill>
            </a:endParaRPr>
          </a:p>
          <a:p>
            <a:pPr marL="285750" indent="-285750">
              <a:buFont typeface="Arial" panose="020B0604020202020204" pitchFamily="34" charset="0"/>
              <a:buChar char="•"/>
            </a:pPr>
            <a:r>
              <a:rPr lang="en-US" sz="2000" dirty="0" smtClean="0">
                <a:solidFill>
                  <a:schemeClr val="bg2"/>
                </a:solidFill>
              </a:rPr>
              <a:t>If </a:t>
            </a:r>
            <a:r>
              <a:rPr lang="en-US" sz="2000" dirty="0">
                <a:solidFill>
                  <a:schemeClr val="bg2"/>
                </a:solidFill>
              </a:rPr>
              <a:t>the bankrupt's economic activity continues, the trustee earns additional fees from net profits and gross proceeds. </a:t>
            </a:r>
            <a:endParaRPr lang="en-US" sz="2000" dirty="0" smtClean="0">
              <a:solidFill>
                <a:schemeClr val="bg2"/>
              </a:solidFill>
            </a:endParaRPr>
          </a:p>
          <a:p>
            <a:pPr marL="285750"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minimum total remuneration is €811.35, and trustees also receive a fixed </a:t>
            </a:r>
            <a:r>
              <a:rPr lang="en-US" sz="2000" dirty="0" smtClean="0">
                <a:solidFill>
                  <a:schemeClr val="bg2"/>
                </a:solidFill>
              </a:rPr>
              <a:t>reimbursement for general expenses and </a:t>
            </a:r>
            <a:r>
              <a:rPr lang="en-US" sz="2000" dirty="0">
                <a:solidFill>
                  <a:schemeClr val="bg2"/>
                </a:solidFill>
              </a:rPr>
              <a:t>travel allowances.</a:t>
            </a: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45</a:t>
            </a:fld>
            <a:endParaRPr lang="en-GB" dirty="0"/>
          </a:p>
        </p:txBody>
      </p:sp>
    </p:spTree>
    <p:extLst>
      <p:ext uri="{BB962C8B-B14F-4D97-AF65-F5344CB8AC3E}">
        <p14:creationId xmlns:p14="http://schemas.microsoft.com/office/powerpoint/2010/main" val="3203690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566738" y="1047750"/>
            <a:ext cx="8037513" cy="3240087"/>
          </a:xfrm>
        </p:spPr>
        <p:txBody>
          <a:bodyPr/>
          <a:lstStyle/>
          <a:p>
            <a:pPr marL="285750" indent="-285750">
              <a:buFont typeface="Arial" panose="020B0604020202020204" pitchFamily="34" charset="0"/>
              <a:buChar char="•"/>
            </a:pPr>
            <a:r>
              <a:rPr lang="en-US" sz="2000" u="sng" dirty="0" smtClean="0">
                <a:solidFill>
                  <a:schemeClr val="bg2"/>
                </a:solidFill>
              </a:rPr>
              <a:t>Judicial </a:t>
            </a:r>
            <a:r>
              <a:rPr lang="en-US" sz="2000" u="sng" dirty="0">
                <a:solidFill>
                  <a:schemeClr val="bg2"/>
                </a:solidFill>
              </a:rPr>
              <a:t>Commissioner (</a:t>
            </a:r>
            <a:r>
              <a:rPr lang="en-US" sz="2000" i="1" u="sng" dirty="0" err="1">
                <a:solidFill>
                  <a:schemeClr val="bg2"/>
                </a:solidFill>
              </a:rPr>
              <a:t>commissario</a:t>
            </a:r>
            <a:r>
              <a:rPr lang="en-US" sz="2000" i="1" u="sng" dirty="0">
                <a:solidFill>
                  <a:schemeClr val="bg2"/>
                </a:solidFill>
              </a:rPr>
              <a:t> </a:t>
            </a:r>
            <a:r>
              <a:rPr lang="en-US" sz="2000" i="1" u="sng" dirty="0" err="1">
                <a:solidFill>
                  <a:schemeClr val="bg2"/>
                </a:solidFill>
              </a:rPr>
              <a:t>giudiziale</a:t>
            </a:r>
            <a:r>
              <a:rPr lang="en-US" sz="2000" u="sng" dirty="0">
                <a:solidFill>
                  <a:schemeClr val="bg2"/>
                </a:solidFill>
              </a:rPr>
              <a:t>) and liquidators (</a:t>
            </a:r>
            <a:r>
              <a:rPr lang="en-US" sz="2000" i="1" u="sng" dirty="0" err="1">
                <a:solidFill>
                  <a:schemeClr val="bg2"/>
                </a:solidFill>
              </a:rPr>
              <a:t>liquidatore</a:t>
            </a:r>
            <a:r>
              <a:rPr lang="en-US" sz="2000" u="sng" dirty="0">
                <a:solidFill>
                  <a:schemeClr val="bg2"/>
                </a:solidFill>
              </a:rPr>
              <a:t>) of composition agreement with creditors</a:t>
            </a:r>
            <a:r>
              <a:rPr lang="en-US" sz="2000" dirty="0">
                <a:solidFill>
                  <a:schemeClr val="bg2"/>
                </a:solidFill>
              </a:rPr>
              <a:t> (</a:t>
            </a:r>
            <a:r>
              <a:rPr lang="en-US" sz="2000" i="1" dirty="0" err="1">
                <a:solidFill>
                  <a:schemeClr val="bg2"/>
                </a:solidFill>
              </a:rPr>
              <a:t>concordato</a:t>
            </a:r>
            <a:r>
              <a:rPr lang="en-US" sz="2000" i="1" dirty="0">
                <a:solidFill>
                  <a:schemeClr val="bg2"/>
                </a:solidFill>
              </a:rPr>
              <a:t> </a:t>
            </a:r>
            <a:r>
              <a:rPr lang="en-US" sz="2000" i="1" dirty="0" err="1">
                <a:solidFill>
                  <a:schemeClr val="bg2"/>
                </a:solidFill>
              </a:rPr>
              <a:t>preventivo</a:t>
            </a:r>
            <a:r>
              <a:rPr lang="en-US" sz="2000" dirty="0">
                <a:solidFill>
                  <a:schemeClr val="bg2"/>
                </a:solidFill>
              </a:rPr>
              <a:t>): substantially same criteria of the receiver. </a:t>
            </a:r>
            <a:endParaRPr lang="en-US" sz="2000" dirty="0" smtClean="0">
              <a:solidFill>
                <a:schemeClr val="bg2"/>
              </a:solidFill>
            </a:endParaRPr>
          </a:p>
          <a:p>
            <a:pPr marL="645750" lvl="2" indent="-285750">
              <a:buFont typeface="Arial" panose="020B0604020202020204" pitchFamily="34" charset="0"/>
              <a:buChar char="•"/>
            </a:pPr>
            <a:r>
              <a:rPr lang="en-US" sz="2000" dirty="0" smtClean="0">
                <a:solidFill>
                  <a:schemeClr val="bg2"/>
                </a:solidFill>
              </a:rPr>
              <a:t>If </a:t>
            </a:r>
            <a:r>
              <a:rPr lang="en-US" sz="2000" dirty="0">
                <a:solidFill>
                  <a:schemeClr val="bg2"/>
                </a:solidFill>
              </a:rPr>
              <a:t>the activity of the judicial commissioner </a:t>
            </a:r>
            <a:r>
              <a:rPr lang="en-US" sz="2000" dirty="0" smtClean="0">
                <a:solidFill>
                  <a:schemeClr val="bg2"/>
                </a:solidFill>
              </a:rPr>
              <a:t>continues </a:t>
            </a:r>
            <a:r>
              <a:rPr lang="en-US" sz="2000" dirty="0">
                <a:solidFill>
                  <a:schemeClr val="bg2"/>
                </a:solidFill>
              </a:rPr>
              <a:t>after the approval (</a:t>
            </a:r>
            <a:r>
              <a:rPr lang="en-US" sz="2000" i="1" dirty="0" err="1">
                <a:solidFill>
                  <a:schemeClr val="bg2"/>
                </a:solidFill>
              </a:rPr>
              <a:t>omologazione</a:t>
            </a:r>
            <a:r>
              <a:rPr lang="en-US" sz="2000" dirty="0">
                <a:solidFill>
                  <a:schemeClr val="bg2"/>
                </a:solidFill>
              </a:rPr>
              <a:t>) of the </a:t>
            </a:r>
            <a:r>
              <a:rPr lang="en-US" sz="2000" i="1" dirty="0" err="1">
                <a:solidFill>
                  <a:schemeClr val="bg2"/>
                </a:solidFill>
              </a:rPr>
              <a:t>concordato</a:t>
            </a:r>
            <a:r>
              <a:rPr lang="en-US" sz="2000" i="1" dirty="0">
                <a:solidFill>
                  <a:schemeClr val="bg2"/>
                </a:solidFill>
              </a:rPr>
              <a:t> </a:t>
            </a:r>
            <a:r>
              <a:rPr lang="en-US" sz="2000" i="1" dirty="0" err="1">
                <a:solidFill>
                  <a:schemeClr val="bg2"/>
                </a:solidFill>
              </a:rPr>
              <a:t>preventivo</a:t>
            </a:r>
            <a:r>
              <a:rPr lang="en-US" sz="2000" dirty="0">
                <a:solidFill>
                  <a:schemeClr val="bg2"/>
                </a:solidFill>
              </a:rPr>
              <a:t>, the commissioner (or the liquidator) receives a fee based on the amount of the asset realized from the liquidation and on the amount of the liability resulting from the inventory.</a:t>
            </a:r>
          </a:p>
        </p:txBody>
      </p:sp>
      <p:sp>
        <p:nvSpPr>
          <p:cNvPr id="3"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46</a:t>
            </a:fld>
            <a:endParaRPr lang="en-GB" dirty="0"/>
          </a:p>
        </p:txBody>
      </p:sp>
    </p:spTree>
    <p:extLst>
      <p:ext uri="{BB962C8B-B14F-4D97-AF65-F5344CB8AC3E}">
        <p14:creationId xmlns:p14="http://schemas.microsoft.com/office/powerpoint/2010/main" val="34883488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566738" y="1047750"/>
            <a:ext cx="8037513" cy="3240087"/>
          </a:xfrm>
        </p:spPr>
        <p:txBody>
          <a:bodyPr/>
          <a:lstStyle/>
          <a:p>
            <a:pPr marL="285750" indent="-285750">
              <a:buFont typeface="Arial" panose="020B0604020202020204" pitchFamily="34" charset="0"/>
              <a:buChar char="•"/>
            </a:pPr>
            <a:r>
              <a:rPr lang="en-US" sz="2000" u="sng" dirty="0" smtClean="0">
                <a:solidFill>
                  <a:schemeClr val="bg2"/>
                </a:solidFill>
              </a:rPr>
              <a:t>The </a:t>
            </a:r>
            <a:r>
              <a:rPr lang="en-US" sz="2000" u="sng" dirty="0">
                <a:solidFill>
                  <a:schemeClr val="bg2"/>
                </a:solidFill>
              </a:rPr>
              <a:t>expert (</a:t>
            </a:r>
            <a:r>
              <a:rPr lang="en-US" sz="2000" i="1" u="sng" dirty="0" err="1">
                <a:solidFill>
                  <a:schemeClr val="bg2"/>
                </a:solidFill>
              </a:rPr>
              <a:t>esperto</a:t>
            </a:r>
            <a:r>
              <a:rPr lang="en-US" sz="2000" u="sng" dirty="0">
                <a:solidFill>
                  <a:schemeClr val="bg2"/>
                </a:solidFill>
              </a:rPr>
              <a:t>) in the negotiated settlement with creditors</a:t>
            </a:r>
            <a:r>
              <a:rPr lang="en-US" sz="2000" dirty="0">
                <a:solidFill>
                  <a:schemeClr val="bg2"/>
                </a:solidFill>
              </a:rPr>
              <a:t> (</a:t>
            </a:r>
            <a:r>
              <a:rPr lang="en-US" sz="2000" i="1" dirty="0" err="1">
                <a:solidFill>
                  <a:schemeClr val="bg2"/>
                </a:solidFill>
              </a:rPr>
              <a:t>composizione</a:t>
            </a:r>
            <a:r>
              <a:rPr lang="en-US" sz="2000" i="1" dirty="0">
                <a:solidFill>
                  <a:schemeClr val="bg2"/>
                </a:solidFill>
              </a:rPr>
              <a:t> </a:t>
            </a:r>
            <a:r>
              <a:rPr lang="en-US" sz="2000" i="1" dirty="0" err="1">
                <a:solidFill>
                  <a:schemeClr val="bg2"/>
                </a:solidFill>
              </a:rPr>
              <a:t>negoziata</a:t>
            </a:r>
            <a:r>
              <a:rPr lang="en-US" sz="2000" dirty="0">
                <a:solidFill>
                  <a:schemeClr val="bg2"/>
                </a:solidFill>
              </a:rPr>
              <a:t>) compensation is based on work, negotiation contribution, and complexity. It's a percentage of the debtor's assets, ranging from €4,000 to €400,000. Adjustments may be made considering creditors and outcomes. </a:t>
            </a:r>
            <a:endParaRPr lang="en-US" sz="2000" dirty="0" smtClean="0">
              <a:solidFill>
                <a:schemeClr val="bg2"/>
              </a:solidFill>
            </a:endParaRPr>
          </a:p>
          <a:p>
            <a:pPr marL="285750"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expert earns €100 per hour, may receive necessary expense reimbursement, and can request an advance payment after 60 days. If </a:t>
            </a:r>
            <a:r>
              <a:rPr lang="en-US" sz="2000" dirty="0" smtClean="0">
                <a:solidFill>
                  <a:schemeClr val="bg2"/>
                </a:solidFill>
              </a:rPr>
              <a:t>no </a:t>
            </a:r>
            <a:r>
              <a:rPr lang="en-US" sz="2000" dirty="0">
                <a:solidFill>
                  <a:schemeClr val="bg2"/>
                </a:solidFill>
              </a:rPr>
              <a:t>agreement, the commission at the Chamber of Commerce liquidates the compensation.</a:t>
            </a:r>
          </a:p>
        </p:txBody>
      </p:sp>
      <p:sp>
        <p:nvSpPr>
          <p:cNvPr id="3"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47</a:t>
            </a:fld>
            <a:endParaRPr lang="en-GB" dirty="0"/>
          </a:p>
        </p:txBody>
      </p:sp>
    </p:spTree>
    <p:extLst>
      <p:ext uri="{BB962C8B-B14F-4D97-AF65-F5344CB8AC3E}">
        <p14:creationId xmlns:p14="http://schemas.microsoft.com/office/powerpoint/2010/main" val="1835076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566738" y="1047750"/>
            <a:ext cx="8037513" cy="3240087"/>
          </a:xfrm>
        </p:spPr>
        <p:txBody>
          <a:bodyPr/>
          <a:lstStyle/>
          <a:p>
            <a:pPr marL="285750" indent="-285750">
              <a:buFont typeface="Arial" panose="020B0604020202020204" pitchFamily="34" charset="0"/>
              <a:buChar char="•"/>
            </a:pPr>
            <a:r>
              <a:rPr lang="en-US" sz="2000" u="sng" dirty="0" smtClean="0">
                <a:solidFill>
                  <a:schemeClr val="bg2"/>
                </a:solidFill>
              </a:rPr>
              <a:t>The </a:t>
            </a:r>
            <a:r>
              <a:rPr lang="en-US" sz="2000" u="sng" dirty="0">
                <a:solidFill>
                  <a:schemeClr val="bg2"/>
                </a:solidFill>
              </a:rPr>
              <a:t>clerk of the judge, appointed in the simplified agreement procedure</a:t>
            </a:r>
            <a:r>
              <a:rPr lang="en-US" sz="2000" dirty="0">
                <a:solidFill>
                  <a:schemeClr val="bg2"/>
                </a:solidFill>
              </a:rPr>
              <a:t>, has their compensation determined by the guidelines applicable to court-appointed technical expert’s fees. This creates a compensation disparity with the expert, liquidator, and judicial commissioner, which are much higher. The legislation could have used the judicial commissioner's compensation as a reference, possibly reducing the compensation considering the lesser workload of the clerk in the simplified agreement.</a:t>
            </a:r>
          </a:p>
        </p:txBody>
      </p:sp>
      <p:sp>
        <p:nvSpPr>
          <p:cNvPr id="3"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48</a:t>
            </a:fld>
            <a:endParaRPr lang="en-GB" dirty="0"/>
          </a:p>
        </p:txBody>
      </p:sp>
    </p:spTree>
    <p:extLst>
      <p:ext uri="{BB962C8B-B14F-4D97-AF65-F5344CB8AC3E}">
        <p14:creationId xmlns:p14="http://schemas.microsoft.com/office/powerpoint/2010/main" val="5630014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566738" y="514350"/>
            <a:ext cx="8037513" cy="4114800"/>
          </a:xfrm>
        </p:spPr>
        <p:txBody>
          <a:bodyPr/>
          <a:lstStyle/>
          <a:p>
            <a:pPr marL="285750" indent="-285750">
              <a:buFont typeface="Arial" panose="020B0604020202020204" pitchFamily="34" charset="0"/>
              <a:buChar char="•"/>
            </a:pPr>
            <a:r>
              <a:rPr lang="en-US" sz="2000" dirty="0" smtClean="0">
                <a:solidFill>
                  <a:schemeClr val="bg2"/>
                </a:solidFill>
              </a:rPr>
              <a:t>The </a:t>
            </a:r>
            <a:r>
              <a:rPr lang="en-US" sz="2000" u="sng" dirty="0">
                <a:solidFill>
                  <a:schemeClr val="bg2"/>
                </a:solidFill>
              </a:rPr>
              <a:t>Extraordinary Commissioner's</a:t>
            </a:r>
            <a:r>
              <a:rPr lang="en-US" sz="2000" dirty="0">
                <a:solidFill>
                  <a:schemeClr val="bg2"/>
                </a:solidFill>
              </a:rPr>
              <a:t> compensation is liquidated by the Court after the start of the Extraordinary Administration or the declaration of bankruptcy. It's considered all-inclusive, with the commissioner entitled to reimbursement for approved out-of-pocket expenses. The compensation is based on the work provided, complexity, importance, size of the procedure, and any costs for necessary activities. It consists of a percentage of total assets, with caps. If managing the company, the commissioner gets up to a 20% increase</a:t>
            </a:r>
            <a:r>
              <a:rPr lang="en-US" sz="2000" dirty="0" smtClean="0">
                <a:solidFill>
                  <a:schemeClr val="bg2"/>
                </a:solidFill>
              </a:rPr>
              <a:t>.</a:t>
            </a:r>
          </a:p>
          <a:p>
            <a:pPr marL="285750" indent="-285750">
              <a:buFont typeface="Arial" panose="020B0604020202020204" pitchFamily="34" charset="0"/>
              <a:buChar char="•"/>
            </a:pPr>
            <a:r>
              <a:rPr lang="en-US" sz="2000" u="sng" dirty="0" smtClean="0">
                <a:solidFill>
                  <a:schemeClr val="bg2"/>
                </a:solidFill>
              </a:rPr>
              <a:t>Fees </a:t>
            </a:r>
            <a:r>
              <a:rPr lang="en-US" sz="2000" u="sng" dirty="0">
                <a:solidFill>
                  <a:schemeClr val="bg2"/>
                </a:solidFill>
              </a:rPr>
              <a:t>of professionals, including the fees for the independent professional</a:t>
            </a:r>
            <a:r>
              <a:rPr lang="en-US" sz="2000" dirty="0">
                <a:solidFill>
                  <a:schemeClr val="bg2"/>
                </a:solidFill>
              </a:rPr>
              <a:t> (</a:t>
            </a:r>
            <a:r>
              <a:rPr lang="en-US" sz="2000" i="1" dirty="0" err="1">
                <a:solidFill>
                  <a:schemeClr val="bg2"/>
                </a:solidFill>
              </a:rPr>
              <a:t>professionista</a:t>
            </a:r>
            <a:r>
              <a:rPr lang="en-US" sz="2000" i="1" dirty="0">
                <a:solidFill>
                  <a:schemeClr val="bg2"/>
                </a:solidFill>
              </a:rPr>
              <a:t> </a:t>
            </a:r>
            <a:r>
              <a:rPr lang="en-US" sz="2000" i="1" dirty="0" err="1">
                <a:solidFill>
                  <a:schemeClr val="bg2"/>
                </a:solidFill>
              </a:rPr>
              <a:t>indipendente</a:t>
            </a:r>
            <a:r>
              <a:rPr lang="en-US" sz="2000" dirty="0">
                <a:solidFill>
                  <a:schemeClr val="bg2"/>
                </a:solidFill>
              </a:rPr>
              <a:t>) are agreed with the debtor. They may benefit from special </a:t>
            </a:r>
            <a:r>
              <a:rPr lang="en-US" sz="2000" dirty="0" smtClean="0">
                <a:solidFill>
                  <a:schemeClr val="bg2"/>
                </a:solidFill>
              </a:rPr>
              <a:t>privileges </a:t>
            </a:r>
            <a:r>
              <a:rPr lang="en-US" sz="2000" dirty="0">
                <a:solidFill>
                  <a:schemeClr val="bg2"/>
                </a:solidFill>
              </a:rPr>
              <a:t>and </a:t>
            </a:r>
            <a:r>
              <a:rPr lang="en-US" sz="2000" dirty="0" err="1">
                <a:solidFill>
                  <a:schemeClr val="bg2"/>
                </a:solidFill>
              </a:rPr>
              <a:t>superseniority</a:t>
            </a:r>
            <a:r>
              <a:rPr lang="en-US" sz="2000" dirty="0">
                <a:solidFill>
                  <a:schemeClr val="bg2"/>
                </a:solidFill>
              </a:rPr>
              <a:t> over claims of creditors.</a:t>
            </a:r>
          </a:p>
          <a:p>
            <a:pPr marL="285750" indent="-285750">
              <a:buFont typeface="Arial" panose="020B0604020202020204" pitchFamily="34" charset="0"/>
              <a:buChar char="•"/>
            </a:pPr>
            <a:endParaRPr lang="en-US" sz="1800" dirty="0"/>
          </a:p>
        </p:txBody>
      </p:sp>
      <p:sp>
        <p:nvSpPr>
          <p:cNvPr id="3"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49</a:t>
            </a:fld>
            <a:endParaRPr lang="en-GB" dirty="0"/>
          </a:p>
        </p:txBody>
      </p:sp>
    </p:spTree>
    <p:extLst>
      <p:ext uri="{BB962C8B-B14F-4D97-AF65-F5344CB8AC3E}">
        <p14:creationId xmlns:p14="http://schemas.microsoft.com/office/powerpoint/2010/main" val="622709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United States</a:t>
            </a:r>
          </a:p>
        </p:txBody>
      </p:sp>
      <p:sp>
        <p:nvSpPr>
          <p:cNvPr id="6" name="Content Placeholder 5"/>
          <p:cNvSpPr>
            <a:spLocks noGrp="1"/>
          </p:cNvSpPr>
          <p:nvPr>
            <p:ph sz="quarter" idx="12"/>
          </p:nvPr>
        </p:nvSpPr>
        <p:spPr/>
        <p:txBody>
          <a:bodyPr/>
          <a:lstStyle/>
          <a:p>
            <a:pPr marL="285750" indent="-285750">
              <a:buFont typeface="Arial" panose="020B0604020202020204" pitchFamily="34" charset="0"/>
              <a:buChar char="•"/>
            </a:pPr>
            <a:r>
              <a:rPr lang="en-US" sz="2000" dirty="0">
                <a:solidFill>
                  <a:schemeClr val="bg2"/>
                </a:solidFill>
              </a:rPr>
              <a:t>Types of cases covered</a:t>
            </a:r>
          </a:p>
          <a:p>
            <a:pPr marL="645750" lvl="2" indent="-285750">
              <a:buFont typeface="Arial" panose="020B0604020202020204" pitchFamily="34" charset="0"/>
              <a:buChar char="•"/>
            </a:pPr>
            <a:r>
              <a:rPr lang="en-US" sz="2000" dirty="0">
                <a:solidFill>
                  <a:schemeClr val="bg2"/>
                </a:solidFill>
              </a:rPr>
              <a:t>Provisions for retention and compensation of professionals apply in cases under Chapters 7 and 11 (and 12) only</a:t>
            </a:r>
          </a:p>
          <a:p>
            <a:pPr marL="645750" lvl="2" indent="-285750">
              <a:buFont typeface="Arial" panose="020B0604020202020204" pitchFamily="34" charset="0"/>
              <a:buChar char="•"/>
            </a:pPr>
            <a:r>
              <a:rPr lang="en-US" sz="2000" b="1" dirty="0">
                <a:solidFill>
                  <a:schemeClr val="bg2"/>
                </a:solidFill>
              </a:rPr>
              <a:t>No provision for judicial oversight of professional retention and compensation in cases under Chapter 15</a:t>
            </a:r>
          </a:p>
          <a:p>
            <a:pPr marL="1005750" lvl="3" indent="-285750">
              <a:buFont typeface="Arial" panose="020B0604020202020204" pitchFamily="34" charset="0"/>
              <a:buChar char="•"/>
            </a:pPr>
            <a:r>
              <a:rPr lang="en-US" sz="2000" dirty="0">
                <a:solidFill>
                  <a:schemeClr val="bg2"/>
                </a:solidFill>
              </a:rPr>
              <a:t>Customary rules of ethics and professionalism, including duty of candor to court, apply.</a:t>
            </a:r>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5</a:t>
            </a:fld>
            <a:endParaRPr lang="en-GB" dirty="0"/>
          </a:p>
        </p:txBody>
      </p:sp>
    </p:spTree>
    <p:extLst>
      <p:ext uri="{BB962C8B-B14F-4D97-AF65-F5344CB8AC3E}">
        <p14:creationId xmlns:p14="http://schemas.microsoft.com/office/powerpoint/2010/main" val="28146512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566738" y="742950"/>
            <a:ext cx="8037513" cy="3544887"/>
          </a:xfrm>
        </p:spPr>
        <p:txBody>
          <a:bodyPr/>
          <a:lstStyle/>
          <a:p>
            <a:pPr marL="285750" indent="-285750">
              <a:buFont typeface="Arial" panose="020B0604020202020204" pitchFamily="34" charset="0"/>
              <a:buChar char="•"/>
            </a:pPr>
            <a:r>
              <a:rPr lang="en-US" sz="2000" dirty="0" smtClean="0">
                <a:solidFill>
                  <a:schemeClr val="bg2"/>
                </a:solidFill>
              </a:rPr>
              <a:t>In </a:t>
            </a:r>
            <a:r>
              <a:rPr lang="en-US" sz="2000" dirty="0">
                <a:solidFill>
                  <a:schemeClr val="bg2"/>
                </a:solidFill>
              </a:rPr>
              <a:t>addition to claims so expressly qualified by law, the following are </a:t>
            </a:r>
            <a:r>
              <a:rPr lang="en-US" sz="2000" dirty="0" err="1">
                <a:solidFill>
                  <a:schemeClr val="bg2"/>
                </a:solidFill>
              </a:rPr>
              <a:t>supersenior</a:t>
            </a:r>
            <a:r>
              <a:rPr lang="en-US" sz="2000" dirty="0">
                <a:solidFill>
                  <a:schemeClr val="bg2"/>
                </a:solidFill>
              </a:rPr>
              <a:t>:</a:t>
            </a:r>
          </a:p>
          <a:p>
            <a:pPr lvl="2" indent="0">
              <a:buNone/>
            </a:pPr>
            <a:r>
              <a:rPr lang="en-US" sz="2000" dirty="0" smtClean="0">
                <a:solidFill>
                  <a:schemeClr val="bg2"/>
                </a:solidFill>
              </a:rPr>
              <a:t>(</a:t>
            </a:r>
            <a:r>
              <a:rPr lang="en-US" sz="2000" dirty="0">
                <a:solidFill>
                  <a:schemeClr val="bg2"/>
                </a:solidFill>
              </a:rPr>
              <a:t>a) </a:t>
            </a:r>
            <a:r>
              <a:rPr lang="en-US" sz="2000" dirty="0" smtClean="0">
                <a:solidFill>
                  <a:schemeClr val="bg2"/>
                </a:solidFill>
              </a:rPr>
              <a:t>claims </a:t>
            </a:r>
            <a:r>
              <a:rPr lang="en-US" sz="2000" dirty="0">
                <a:solidFill>
                  <a:schemeClr val="bg2"/>
                </a:solidFill>
              </a:rPr>
              <a:t>relating to expenses and fees for services rendered by the over-indebtedness settlement body (</a:t>
            </a:r>
            <a:r>
              <a:rPr lang="en-US" sz="2000" i="1" dirty="0" err="1">
                <a:solidFill>
                  <a:schemeClr val="bg2"/>
                </a:solidFill>
              </a:rPr>
              <a:t>organismi</a:t>
            </a:r>
            <a:r>
              <a:rPr lang="en-US" sz="2000" i="1" dirty="0">
                <a:solidFill>
                  <a:schemeClr val="bg2"/>
                </a:solidFill>
              </a:rPr>
              <a:t> di </a:t>
            </a:r>
            <a:r>
              <a:rPr lang="en-US" sz="2000" i="1" dirty="0" err="1">
                <a:solidFill>
                  <a:schemeClr val="bg2"/>
                </a:solidFill>
              </a:rPr>
              <a:t>composizione</a:t>
            </a:r>
            <a:r>
              <a:rPr lang="en-US" sz="2000" i="1" dirty="0">
                <a:solidFill>
                  <a:schemeClr val="bg2"/>
                </a:solidFill>
              </a:rPr>
              <a:t> </a:t>
            </a:r>
            <a:r>
              <a:rPr lang="en-US" sz="2000" i="1" dirty="0" err="1">
                <a:solidFill>
                  <a:schemeClr val="bg2"/>
                </a:solidFill>
              </a:rPr>
              <a:t>della</a:t>
            </a:r>
            <a:r>
              <a:rPr lang="en-US" sz="2000" i="1" dirty="0">
                <a:solidFill>
                  <a:schemeClr val="bg2"/>
                </a:solidFill>
              </a:rPr>
              <a:t> </a:t>
            </a:r>
            <a:r>
              <a:rPr lang="en-US" sz="2000" i="1" dirty="0" err="1">
                <a:solidFill>
                  <a:schemeClr val="bg2"/>
                </a:solidFill>
              </a:rPr>
              <a:t>crisi</a:t>
            </a:r>
            <a:r>
              <a:rPr lang="en-US" sz="2000" i="1" dirty="0">
                <a:solidFill>
                  <a:schemeClr val="bg2"/>
                </a:solidFill>
              </a:rPr>
              <a:t> da </a:t>
            </a:r>
            <a:r>
              <a:rPr lang="en-US" sz="2000" i="1" dirty="0" err="1">
                <a:solidFill>
                  <a:schemeClr val="bg2"/>
                </a:solidFill>
              </a:rPr>
              <a:t>sovraindebitamento</a:t>
            </a:r>
            <a:r>
              <a:rPr lang="en-US" sz="2000" dirty="0">
                <a:solidFill>
                  <a:schemeClr val="bg2"/>
                </a:solidFill>
              </a:rPr>
              <a:t>);</a:t>
            </a:r>
          </a:p>
          <a:p>
            <a:pPr lvl="2" indent="0">
              <a:buNone/>
            </a:pPr>
            <a:r>
              <a:rPr lang="en-US" sz="2000" dirty="0" smtClean="0">
                <a:solidFill>
                  <a:schemeClr val="bg2"/>
                </a:solidFill>
              </a:rPr>
              <a:t>(</a:t>
            </a:r>
            <a:r>
              <a:rPr lang="en-US" sz="2000" dirty="0">
                <a:solidFill>
                  <a:schemeClr val="bg2"/>
                </a:solidFill>
              </a:rPr>
              <a:t>b) </a:t>
            </a:r>
            <a:r>
              <a:rPr lang="en-US" sz="2000" dirty="0" smtClean="0">
                <a:solidFill>
                  <a:schemeClr val="bg2"/>
                </a:solidFill>
              </a:rPr>
              <a:t>professional </a:t>
            </a:r>
            <a:r>
              <a:rPr lang="en-US" sz="2000" dirty="0">
                <a:solidFill>
                  <a:schemeClr val="bg2"/>
                </a:solidFill>
              </a:rPr>
              <a:t>claims arising in connection (</a:t>
            </a:r>
            <a:r>
              <a:rPr lang="en-US" sz="2000" i="1" dirty="0">
                <a:solidFill>
                  <a:schemeClr val="bg2"/>
                </a:solidFill>
              </a:rPr>
              <a:t>in </a:t>
            </a:r>
            <a:r>
              <a:rPr lang="en-US" sz="2000" i="1" dirty="0" err="1">
                <a:solidFill>
                  <a:schemeClr val="bg2"/>
                </a:solidFill>
              </a:rPr>
              <a:t>funzione</a:t>
            </a:r>
            <a:r>
              <a:rPr lang="en-US" sz="2000" dirty="0">
                <a:solidFill>
                  <a:schemeClr val="bg2"/>
                </a:solidFill>
              </a:rPr>
              <a:t>) with the application for approval of debt restructuring agreements or the restructuring plan subject to approval (</a:t>
            </a:r>
            <a:r>
              <a:rPr lang="en-US" sz="2000" i="1" dirty="0" err="1">
                <a:solidFill>
                  <a:schemeClr val="bg2"/>
                </a:solidFill>
              </a:rPr>
              <a:t>piani</a:t>
            </a:r>
            <a:r>
              <a:rPr lang="en-US" sz="2000" i="1" dirty="0">
                <a:solidFill>
                  <a:schemeClr val="bg2"/>
                </a:solidFill>
              </a:rPr>
              <a:t> di </a:t>
            </a:r>
            <a:r>
              <a:rPr lang="en-US" sz="2000" i="1" dirty="0" err="1">
                <a:solidFill>
                  <a:schemeClr val="bg2"/>
                </a:solidFill>
              </a:rPr>
              <a:t>ristrutturazioni</a:t>
            </a:r>
            <a:r>
              <a:rPr lang="en-US" sz="2000" i="1" dirty="0">
                <a:solidFill>
                  <a:schemeClr val="bg2"/>
                </a:solidFill>
              </a:rPr>
              <a:t> </a:t>
            </a:r>
            <a:r>
              <a:rPr lang="en-US" sz="2000" i="1" dirty="0" err="1">
                <a:solidFill>
                  <a:schemeClr val="bg2"/>
                </a:solidFill>
              </a:rPr>
              <a:t>omologati</a:t>
            </a:r>
            <a:r>
              <a:rPr lang="en-US" sz="2000" dirty="0">
                <a:solidFill>
                  <a:schemeClr val="bg2"/>
                </a:solidFill>
              </a:rPr>
              <a:t>) and for the application for protective measures (</a:t>
            </a:r>
            <a:r>
              <a:rPr lang="en-US" sz="2000" i="1" dirty="0" err="1">
                <a:solidFill>
                  <a:schemeClr val="bg2"/>
                </a:solidFill>
              </a:rPr>
              <a:t>misure</a:t>
            </a:r>
            <a:r>
              <a:rPr lang="en-US" sz="2000" i="1" dirty="0">
                <a:solidFill>
                  <a:schemeClr val="bg2"/>
                </a:solidFill>
              </a:rPr>
              <a:t> </a:t>
            </a:r>
            <a:r>
              <a:rPr lang="en-US" sz="2000" i="1" dirty="0" err="1">
                <a:solidFill>
                  <a:schemeClr val="bg2"/>
                </a:solidFill>
              </a:rPr>
              <a:t>protettive</a:t>
            </a:r>
            <a:r>
              <a:rPr lang="en-US" sz="2000" dirty="0">
                <a:solidFill>
                  <a:schemeClr val="bg2"/>
                </a:solidFill>
              </a:rPr>
              <a:t>), up to the limit of 75% of the ascertained claim and provided that the agreements or plan are approved;</a:t>
            </a:r>
          </a:p>
          <a:p>
            <a:pPr marL="285750" indent="-285750">
              <a:buFont typeface="Arial" panose="020B0604020202020204" pitchFamily="34" charset="0"/>
              <a:buChar char="•"/>
            </a:pPr>
            <a:endParaRPr lang="en-US" sz="1800" dirty="0"/>
          </a:p>
        </p:txBody>
      </p:sp>
      <p:sp>
        <p:nvSpPr>
          <p:cNvPr id="3"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50</a:t>
            </a:fld>
            <a:endParaRPr lang="en-GB" dirty="0"/>
          </a:p>
        </p:txBody>
      </p:sp>
    </p:spTree>
    <p:extLst>
      <p:ext uri="{BB962C8B-B14F-4D97-AF65-F5344CB8AC3E}">
        <p14:creationId xmlns:p14="http://schemas.microsoft.com/office/powerpoint/2010/main" val="29838871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566738" y="742950"/>
            <a:ext cx="8037513" cy="3544887"/>
          </a:xfrm>
        </p:spPr>
        <p:txBody>
          <a:bodyPr/>
          <a:lstStyle/>
          <a:p>
            <a:pPr lvl="2" indent="0">
              <a:buNone/>
            </a:pPr>
            <a:r>
              <a:rPr lang="en-US" sz="2000" dirty="0" smtClean="0">
                <a:solidFill>
                  <a:schemeClr val="bg2"/>
                </a:solidFill>
              </a:rPr>
              <a:t>(</a:t>
            </a:r>
            <a:r>
              <a:rPr lang="en-US" sz="2000" dirty="0">
                <a:solidFill>
                  <a:schemeClr val="bg2"/>
                </a:solidFill>
              </a:rPr>
              <a:t>c) professional claims arising in connection (</a:t>
            </a:r>
            <a:r>
              <a:rPr lang="en-US" sz="2000" i="1" dirty="0">
                <a:solidFill>
                  <a:schemeClr val="bg2"/>
                </a:solidFill>
              </a:rPr>
              <a:t>in </a:t>
            </a:r>
            <a:r>
              <a:rPr lang="en-US" sz="2000" i="1" dirty="0" err="1">
                <a:solidFill>
                  <a:schemeClr val="bg2"/>
                </a:solidFill>
              </a:rPr>
              <a:t>funzione</a:t>
            </a:r>
            <a:r>
              <a:rPr lang="en-US" sz="2000" dirty="0">
                <a:solidFill>
                  <a:schemeClr val="bg2"/>
                </a:solidFill>
              </a:rPr>
              <a:t>) with the filing of the application for composition with creditors as well as the filing of the related proposal and the relevant plan, within the limits of 75% of the ascertained claim (</a:t>
            </a:r>
            <a:r>
              <a:rPr lang="en-US" sz="2000" i="1" dirty="0" err="1">
                <a:solidFill>
                  <a:schemeClr val="bg2"/>
                </a:solidFill>
              </a:rPr>
              <a:t>credito</a:t>
            </a:r>
            <a:r>
              <a:rPr lang="en-US" sz="2000" i="1" dirty="0">
                <a:solidFill>
                  <a:schemeClr val="bg2"/>
                </a:solidFill>
              </a:rPr>
              <a:t> </a:t>
            </a:r>
            <a:r>
              <a:rPr lang="en-US" sz="2000" i="1" dirty="0" err="1">
                <a:solidFill>
                  <a:schemeClr val="bg2"/>
                </a:solidFill>
              </a:rPr>
              <a:t>accertato</a:t>
            </a:r>
            <a:r>
              <a:rPr lang="en-US" sz="2000" dirty="0">
                <a:solidFill>
                  <a:schemeClr val="bg2"/>
                </a:solidFill>
              </a:rPr>
              <a:t>) and provided that the proceedings are opened pursuant to Article 47;</a:t>
            </a:r>
          </a:p>
          <a:p>
            <a:pPr lvl="2" indent="0">
              <a:buNone/>
            </a:pPr>
            <a:r>
              <a:rPr lang="en-US" sz="2000" dirty="0" smtClean="0">
                <a:solidFill>
                  <a:schemeClr val="bg2"/>
                </a:solidFill>
              </a:rPr>
              <a:t>(</a:t>
            </a:r>
            <a:r>
              <a:rPr lang="en-US" sz="2000" dirty="0">
                <a:solidFill>
                  <a:schemeClr val="bg2"/>
                </a:solidFill>
              </a:rPr>
              <a:t>d) the claims legally arising during the insolvency proceedings for the management of the debtor's assets and the continuation of the operation of the enterprise, the remuneration of the bodies in charge and the professional services required by those bodies</a:t>
            </a:r>
            <a:r>
              <a:rPr lang="en-US" sz="2000" dirty="0" smtClean="0">
                <a:solidFill>
                  <a:schemeClr val="bg2"/>
                </a:solidFill>
              </a:rPr>
              <a:t>.</a:t>
            </a:r>
          </a:p>
          <a:p>
            <a:pPr marL="285750" lvl="1" indent="-285750">
              <a:buFont typeface="Arial" panose="020B0604020202020204" pitchFamily="34" charset="0"/>
              <a:buChar char="•"/>
            </a:pPr>
            <a:r>
              <a:rPr lang="en-US" sz="2000" dirty="0" err="1">
                <a:solidFill>
                  <a:schemeClr val="bg2"/>
                </a:solidFill>
              </a:rPr>
              <a:t>Superseniority</a:t>
            </a:r>
            <a:r>
              <a:rPr lang="en-US" sz="2000" dirty="0">
                <a:solidFill>
                  <a:schemeClr val="bg2"/>
                </a:solidFill>
              </a:rPr>
              <a:t> also remains in subsequent enforcement or bankruptcy proceedings.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p:txBody>
      </p:sp>
      <p:sp>
        <p:nvSpPr>
          <p:cNvPr id="3"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51</a:t>
            </a:fld>
            <a:endParaRPr lang="en-GB" dirty="0"/>
          </a:p>
        </p:txBody>
      </p:sp>
    </p:spTree>
    <p:extLst>
      <p:ext uri="{BB962C8B-B14F-4D97-AF65-F5344CB8AC3E}">
        <p14:creationId xmlns:p14="http://schemas.microsoft.com/office/powerpoint/2010/main" val="2732754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52550"/>
            <a:ext cx="8037204" cy="2441944"/>
          </a:xfrm>
        </p:spPr>
        <p:txBody>
          <a:bodyPr/>
          <a:lstStyle/>
          <a:p>
            <a:r>
              <a:rPr lang="en-US" dirty="0"/>
              <a:t>III.	Process and Procedures for Allowance, Award and Payment of Fees and Reimbursement of Expenses</a:t>
            </a:r>
          </a:p>
        </p:txBody>
      </p:sp>
    </p:spTree>
    <p:extLst>
      <p:ext uri="{BB962C8B-B14F-4D97-AF65-F5344CB8AC3E}">
        <p14:creationId xmlns:p14="http://schemas.microsoft.com/office/powerpoint/2010/main" val="854773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United </a:t>
            </a:r>
            <a:r>
              <a:rPr lang="en-US" u="sng" dirty="0" smtClean="0"/>
              <a:t>States</a:t>
            </a:r>
            <a:endParaRPr lang="en-US" u="sng" dirty="0"/>
          </a:p>
        </p:txBody>
      </p:sp>
      <p:sp>
        <p:nvSpPr>
          <p:cNvPr id="6" name="Content Placeholder 5"/>
          <p:cNvSpPr>
            <a:spLocks noGrp="1"/>
          </p:cNvSpPr>
          <p:nvPr>
            <p:ph sz="quarter" idx="12"/>
          </p:nvPr>
        </p:nvSpPr>
        <p:spPr>
          <a:xfrm>
            <a:off x="566738" y="1236663"/>
            <a:ext cx="8037513" cy="3240087"/>
          </a:xfrm>
        </p:spPr>
        <p:txBody>
          <a:bodyPr/>
          <a:lstStyle/>
          <a:p>
            <a:pPr marL="285750" indent="-285750">
              <a:buFont typeface="Arial" panose="020B0604020202020204" pitchFamily="34" charset="0"/>
              <a:buChar char="•"/>
            </a:pPr>
            <a:r>
              <a:rPr lang="en-US" sz="2000" dirty="0" smtClean="0">
                <a:solidFill>
                  <a:schemeClr val="bg2"/>
                </a:solidFill>
              </a:rPr>
              <a:t>Interim </a:t>
            </a:r>
            <a:r>
              <a:rPr lang="en-US" sz="2000" dirty="0">
                <a:solidFill>
                  <a:schemeClr val="bg2"/>
                </a:solidFill>
              </a:rPr>
              <a:t>and final applications -- sections 330, 331</a:t>
            </a:r>
          </a:p>
          <a:p>
            <a:pPr marL="285750" indent="-285750">
              <a:buFont typeface="Arial" panose="020B0604020202020204" pitchFamily="34" charset="0"/>
              <a:buChar char="•"/>
            </a:pPr>
            <a:r>
              <a:rPr lang="en-US" sz="2000" dirty="0" smtClean="0">
                <a:solidFill>
                  <a:schemeClr val="bg2"/>
                </a:solidFill>
              </a:rPr>
              <a:t>Practice </a:t>
            </a:r>
            <a:r>
              <a:rPr lang="en-US" sz="2000" dirty="0">
                <a:solidFill>
                  <a:schemeClr val="bg2"/>
                </a:solidFill>
              </a:rPr>
              <a:t>of monthly fee orders, with holdback and reconciliation</a:t>
            </a:r>
          </a:p>
          <a:p>
            <a:pPr marL="285750" indent="-285750">
              <a:buFont typeface="Arial" panose="020B0604020202020204" pitchFamily="34" charset="0"/>
              <a:buChar char="•"/>
            </a:pPr>
            <a:r>
              <a:rPr lang="en-US" sz="2000" dirty="0" smtClean="0">
                <a:solidFill>
                  <a:schemeClr val="bg2"/>
                </a:solidFill>
              </a:rPr>
              <a:t>Applications </a:t>
            </a:r>
            <a:r>
              <a:rPr lang="en-US" sz="2000" dirty="0">
                <a:solidFill>
                  <a:schemeClr val="bg2"/>
                </a:solidFill>
              </a:rPr>
              <a:t>accompanied by detailed billing statements</a:t>
            </a:r>
          </a:p>
          <a:p>
            <a:pPr marL="645750" lvl="2" indent="-285750">
              <a:buFont typeface="Arial" panose="020B0604020202020204" pitchFamily="34" charset="0"/>
              <a:buChar char="•"/>
            </a:pPr>
            <a:r>
              <a:rPr lang="en-US" sz="2000" dirty="0" smtClean="0">
                <a:solidFill>
                  <a:schemeClr val="bg2"/>
                </a:solidFill>
              </a:rPr>
              <a:t>May </a:t>
            </a:r>
            <a:r>
              <a:rPr lang="en-US" sz="2000" dirty="0">
                <a:solidFill>
                  <a:schemeClr val="bg2"/>
                </a:solidFill>
              </a:rPr>
              <a:t>be redacted for privilege and strategic concerns</a:t>
            </a:r>
          </a:p>
          <a:p>
            <a:pPr marL="645750" lvl="2" indent="-285750">
              <a:buFont typeface="Arial" panose="020B0604020202020204" pitchFamily="34" charset="0"/>
              <a:buChar char="•"/>
            </a:pPr>
            <a:r>
              <a:rPr lang="en-US" sz="2000" dirty="0" smtClean="0">
                <a:solidFill>
                  <a:schemeClr val="bg2"/>
                </a:solidFill>
              </a:rPr>
              <a:t>Exceptions </a:t>
            </a:r>
            <a:r>
              <a:rPr lang="en-US" sz="2000" dirty="0">
                <a:solidFill>
                  <a:schemeClr val="bg2"/>
                </a:solidFill>
              </a:rPr>
              <a:t>in practice</a:t>
            </a:r>
          </a:p>
          <a:p>
            <a:pPr marL="1005750" lvl="3" indent="-285750">
              <a:buFont typeface="Arial" panose="020B0604020202020204" pitchFamily="34" charset="0"/>
              <a:buChar char="•"/>
            </a:pPr>
            <a:r>
              <a:rPr lang="en-US" sz="2000" dirty="0" smtClean="0">
                <a:solidFill>
                  <a:schemeClr val="bg2"/>
                </a:solidFill>
              </a:rPr>
              <a:t>Investment </a:t>
            </a:r>
            <a:r>
              <a:rPr lang="en-US" sz="2000" dirty="0">
                <a:solidFill>
                  <a:schemeClr val="bg2"/>
                </a:solidFill>
              </a:rPr>
              <a:t>bankers -- flat fee/success fee</a:t>
            </a:r>
          </a:p>
          <a:p>
            <a:pPr marL="1005750" lvl="3" indent="-285750">
              <a:buFont typeface="Arial" panose="020B0604020202020204" pitchFamily="34" charset="0"/>
              <a:buChar char="•"/>
            </a:pPr>
            <a:r>
              <a:rPr lang="en-US" sz="2000" dirty="0" smtClean="0">
                <a:solidFill>
                  <a:schemeClr val="bg2"/>
                </a:solidFill>
              </a:rPr>
              <a:t>Some </a:t>
            </a:r>
            <a:r>
              <a:rPr lang="en-US" sz="2000" dirty="0">
                <a:solidFill>
                  <a:schemeClr val="bg2"/>
                </a:solidFill>
              </a:rPr>
              <a:t>special counsel -- contingent fee based on recovery</a:t>
            </a:r>
          </a:p>
          <a:p>
            <a:pPr marL="285750" indent="-285750">
              <a:buFont typeface="Arial" panose="020B0604020202020204" pitchFamily="34" charset="0"/>
              <a:buChar char="•"/>
            </a:pPr>
            <a:endParaRPr lang="en-US" sz="1800" dirty="0" err="1" smtClean="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53</a:t>
            </a:fld>
            <a:endParaRPr lang="en-GB" dirty="0"/>
          </a:p>
        </p:txBody>
      </p:sp>
    </p:spTree>
    <p:extLst>
      <p:ext uri="{BB962C8B-B14F-4D97-AF65-F5344CB8AC3E}">
        <p14:creationId xmlns:p14="http://schemas.microsoft.com/office/powerpoint/2010/main" val="10256843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United </a:t>
            </a:r>
            <a:r>
              <a:rPr lang="en-US" u="sng" dirty="0" smtClean="0"/>
              <a:t>States (Continued) </a:t>
            </a:r>
            <a:endParaRPr lang="en-US" u="sng" dirty="0"/>
          </a:p>
        </p:txBody>
      </p:sp>
      <p:sp>
        <p:nvSpPr>
          <p:cNvPr id="6" name="Content Placeholder 5"/>
          <p:cNvSpPr>
            <a:spLocks noGrp="1"/>
          </p:cNvSpPr>
          <p:nvPr>
            <p:ph sz="quarter" idx="12"/>
          </p:nvPr>
        </p:nvSpPr>
        <p:spPr>
          <a:xfrm>
            <a:off x="566738" y="1236663"/>
            <a:ext cx="8037513" cy="3240087"/>
          </a:xfrm>
        </p:spPr>
        <p:txBody>
          <a:bodyPr/>
          <a:lstStyle/>
          <a:p>
            <a:pPr marL="285750" indent="-285750">
              <a:buFont typeface="Arial" panose="020B0604020202020204" pitchFamily="34" charset="0"/>
              <a:buChar char="•"/>
            </a:pPr>
            <a:r>
              <a:rPr lang="en-US" sz="2000" dirty="0" smtClean="0">
                <a:solidFill>
                  <a:schemeClr val="bg2"/>
                </a:solidFill>
              </a:rPr>
              <a:t>Notice </a:t>
            </a:r>
            <a:r>
              <a:rPr lang="en-US" sz="2000" dirty="0">
                <a:solidFill>
                  <a:schemeClr val="bg2"/>
                </a:solidFill>
              </a:rPr>
              <a:t>and opportunity to object</a:t>
            </a:r>
          </a:p>
          <a:p>
            <a:pPr marL="645750" lvl="2" indent="-285750">
              <a:buFont typeface="Arial" panose="020B0604020202020204" pitchFamily="34" charset="0"/>
              <a:buChar char="•"/>
            </a:pPr>
            <a:r>
              <a:rPr lang="en-US" sz="2000" dirty="0" smtClean="0">
                <a:solidFill>
                  <a:schemeClr val="bg2"/>
                </a:solidFill>
              </a:rPr>
              <a:t>Any </a:t>
            </a:r>
            <a:r>
              <a:rPr lang="en-US" sz="2000" dirty="0">
                <a:solidFill>
                  <a:schemeClr val="bg2"/>
                </a:solidFill>
              </a:rPr>
              <a:t>party in interest</a:t>
            </a:r>
          </a:p>
          <a:p>
            <a:pPr marL="645750" lvl="2" indent="-285750">
              <a:buFont typeface="Arial" panose="020B0604020202020204" pitchFamily="34" charset="0"/>
              <a:buChar char="•"/>
            </a:pPr>
            <a:r>
              <a:rPr lang="en-US" sz="2000" dirty="0" smtClean="0">
                <a:solidFill>
                  <a:schemeClr val="bg2"/>
                </a:solidFill>
              </a:rPr>
              <a:t>Non-judicial </a:t>
            </a:r>
            <a:r>
              <a:rPr lang="en-US" sz="2000" dirty="0">
                <a:solidFill>
                  <a:schemeClr val="bg2"/>
                </a:solidFill>
              </a:rPr>
              <a:t>watchdogs</a:t>
            </a:r>
          </a:p>
          <a:p>
            <a:pPr marL="1005750" lvl="3" indent="-285750">
              <a:buFont typeface="Arial" panose="020B0604020202020204" pitchFamily="34" charset="0"/>
              <a:buChar char="•"/>
            </a:pPr>
            <a:r>
              <a:rPr lang="en-US" sz="2000" dirty="0" smtClean="0">
                <a:solidFill>
                  <a:schemeClr val="bg2"/>
                </a:solidFill>
              </a:rPr>
              <a:t>United </a:t>
            </a:r>
            <a:r>
              <a:rPr lang="en-US" sz="2000" dirty="0">
                <a:solidFill>
                  <a:schemeClr val="bg2"/>
                </a:solidFill>
              </a:rPr>
              <a:t>States Trustee </a:t>
            </a:r>
          </a:p>
          <a:p>
            <a:pPr marL="1005750" lvl="3" indent="-285750">
              <a:buFont typeface="Arial" panose="020B0604020202020204" pitchFamily="34" charset="0"/>
              <a:buChar char="•"/>
            </a:pPr>
            <a:r>
              <a:rPr lang="en-US" sz="2000" dirty="0" smtClean="0">
                <a:solidFill>
                  <a:schemeClr val="bg2"/>
                </a:solidFill>
              </a:rPr>
              <a:t>Creditors/Equity </a:t>
            </a:r>
            <a:r>
              <a:rPr lang="en-US" sz="2000" dirty="0">
                <a:solidFill>
                  <a:schemeClr val="bg2"/>
                </a:solidFill>
              </a:rPr>
              <a:t>Committee(s)</a:t>
            </a:r>
          </a:p>
          <a:p>
            <a:pPr marL="1005750" lvl="3" indent="-285750">
              <a:buFont typeface="Arial" panose="020B0604020202020204" pitchFamily="34" charset="0"/>
              <a:buChar char="•"/>
            </a:pPr>
            <a:r>
              <a:rPr lang="en-US" sz="2000" dirty="0" smtClean="0">
                <a:solidFill>
                  <a:schemeClr val="bg2"/>
                </a:solidFill>
              </a:rPr>
              <a:t>Fee </a:t>
            </a:r>
            <a:r>
              <a:rPr lang="en-US" sz="2000" dirty="0">
                <a:solidFill>
                  <a:schemeClr val="bg2"/>
                </a:solidFill>
              </a:rPr>
              <a:t>examiners/auditors</a:t>
            </a:r>
          </a:p>
          <a:p>
            <a:pPr marL="285750" indent="-285750">
              <a:buFont typeface="Arial" panose="020B0604020202020204" pitchFamily="34" charset="0"/>
              <a:buChar char="•"/>
            </a:pPr>
            <a:endParaRPr lang="en-US" sz="1800" dirty="0" err="1" smtClean="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54</a:t>
            </a:fld>
            <a:endParaRPr lang="en-GB" dirty="0"/>
          </a:p>
        </p:txBody>
      </p:sp>
    </p:spTree>
    <p:extLst>
      <p:ext uri="{BB962C8B-B14F-4D97-AF65-F5344CB8AC3E}">
        <p14:creationId xmlns:p14="http://schemas.microsoft.com/office/powerpoint/2010/main" val="3817781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6738" y="438150"/>
            <a:ext cx="7967662" cy="608861"/>
          </a:xfrm>
        </p:spPr>
        <p:txBody>
          <a:bodyPr/>
          <a:lstStyle/>
          <a:p>
            <a:r>
              <a:rPr lang="en-US" u="sng" dirty="0"/>
              <a:t>United </a:t>
            </a:r>
            <a:r>
              <a:rPr lang="en-US" u="sng" dirty="0" smtClean="0"/>
              <a:t>States (Continued) </a:t>
            </a:r>
            <a:endParaRPr lang="en-US" u="sng" dirty="0"/>
          </a:p>
        </p:txBody>
      </p:sp>
      <p:sp>
        <p:nvSpPr>
          <p:cNvPr id="6" name="Content Placeholder 5"/>
          <p:cNvSpPr>
            <a:spLocks noGrp="1"/>
          </p:cNvSpPr>
          <p:nvPr>
            <p:ph sz="quarter" idx="12"/>
          </p:nvPr>
        </p:nvSpPr>
        <p:spPr>
          <a:xfrm>
            <a:off x="598488" y="971550"/>
            <a:ext cx="8037513" cy="3886200"/>
          </a:xfrm>
        </p:spPr>
        <p:txBody>
          <a:bodyPr/>
          <a:lstStyle/>
          <a:p>
            <a:pPr marL="285750" indent="-285750">
              <a:buFont typeface="Arial" panose="020B0604020202020204" pitchFamily="34" charset="0"/>
              <a:buChar char="•"/>
            </a:pPr>
            <a:r>
              <a:rPr lang="en-US" sz="1800" dirty="0" smtClean="0">
                <a:solidFill>
                  <a:schemeClr val="bg2"/>
                </a:solidFill>
              </a:rPr>
              <a:t>Contested </a:t>
            </a:r>
            <a:r>
              <a:rPr lang="en-US" sz="1800" dirty="0">
                <a:solidFill>
                  <a:schemeClr val="bg2"/>
                </a:solidFill>
              </a:rPr>
              <a:t>fee applications</a:t>
            </a:r>
          </a:p>
          <a:p>
            <a:pPr marL="645750" lvl="2" indent="-285750">
              <a:buFont typeface="Arial" panose="020B0604020202020204" pitchFamily="34" charset="0"/>
              <a:buChar char="•"/>
            </a:pPr>
            <a:r>
              <a:rPr lang="en-US" sz="1800" dirty="0" smtClean="0">
                <a:solidFill>
                  <a:schemeClr val="bg2"/>
                </a:solidFill>
              </a:rPr>
              <a:t>Scope </a:t>
            </a:r>
            <a:r>
              <a:rPr lang="en-US" sz="1800" dirty="0">
                <a:solidFill>
                  <a:schemeClr val="bg2"/>
                </a:solidFill>
              </a:rPr>
              <a:t>of </a:t>
            </a:r>
            <a:r>
              <a:rPr lang="en-US" sz="1800" dirty="0" smtClean="0">
                <a:solidFill>
                  <a:schemeClr val="bg2"/>
                </a:solidFill>
              </a:rPr>
              <a:t>work, </a:t>
            </a:r>
            <a:r>
              <a:rPr lang="en-US" sz="1800" dirty="0">
                <a:solidFill>
                  <a:schemeClr val="bg2"/>
                </a:solidFill>
              </a:rPr>
              <a:t>duplication, hourly rates, Four </a:t>
            </a:r>
            <a:r>
              <a:rPr lang="en-US" sz="1800" dirty="0" smtClean="0">
                <a:solidFill>
                  <a:schemeClr val="bg2"/>
                </a:solidFill>
              </a:rPr>
              <a:t>Ds, 3% rule</a:t>
            </a:r>
            <a:endParaRPr lang="en-US" sz="1800" dirty="0">
              <a:solidFill>
                <a:schemeClr val="bg2"/>
              </a:solidFill>
            </a:endParaRPr>
          </a:p>
          <a:p>
            <a:pPr marL="645750" lvl="2" indent="-285750">
              <a:buFont typeface="Arial" panose="020B0604020202020204" pitchFamily="34" charset="0"/>
              <a:buChar char="•"/>
            </a:pPr>
            <a:r>
              <a:rPr lang="en-US" sz="1800" i="1" dirty="0" smtClean="0">
                <a:solidFill>
                  <a:schemeClr val="bg2"/>
                </a:solidFill>
              </a:rPr>
              <a:t>Who pays for these battles? ASARCO</a:t>
            </a:r>
            <a:r>
              <a:rPr lang="en-US" sz="1800" dirty="0" smtClean="0">
                <a:solidFill>
                  <a:schemeClr val="bg2"/>
                </a:solidFill>
              </a:rPr>
              <a:t> (</a:t>
            </a:r>
            <a:r>
              <a:rPr lang="en-US" sz="1800" dirty="0">
                <a:solidFill>
                  <a:schemeClr val="bg2"/>
                </a:solidFill>
              </a:rPr>
              <a:t>Supreme Court 2015) </a:t>
            </a:r>
          </a:p>
          <a:p>
            <a:pPr marL="1005750" lvl="3" indent="-285750">
              <a:buFont typeface="Arial" panose="020B0604020202020204" pitchFamily="34" charset="0"/>
              <a:buChar char="•"/>
            </a:pPr>
            <a:r>
              <a:rPr lang="en-US" sz="1800" dirty="0" smtClean="0">
                <a:solidFill>
                  <a:schemeClr val="bg2"/>
                </a:solidFill>
              </a:rPr>
              <a:t>Section </a:t>
            </a:r>
            <a:r>
              <a:rPr lang="en-US" sz="1800" dirty="0">
                <a:solidFill>
                  <a:schemeClr val="bg2"/>
                </a:solidFill>
              </a:rPr>
              <a:t>330(a)(1) of the Bankruptcy Code does not permit bankruptcy courts to award fees to professionals hired under Section 327(a) of the Bankruptcy Code for defending fee applications against objections and appeals</a:t>
            </a:r>
          </a:p>
          <a:p>
            <a:pPr marL="1005750" lvl="3" indent="-285750">
              <a:buFont typeface="Arial" panose="020B0604020202020204" pitchFamily="34" charset="0"/>
              <a:buChar char="•"/>
            </a:pPr>
            <a:r>
              <a:rPr lang="en-US" sz="1800" dirty="0" smtClean="0">
                <a:solidFill>
                  <a:schemeClr val="bg2"/>
                </a:solidFill>
              </a:rPr>
              <a:t>Perverse </a:t>
            </a:r>
            <a:r>
              <a:rPr lang="en-US" sz="1800" dirty="0">
                <a:solidFill>
                  <a:schemeClr val="bg2"/>
                </a:solidFill>
              </a:rPr>
              <a:t>incentive for strategic objection to fees</a:t>
            </a:r>
            <a:r>
              <a:rPr lang="en-US" sz="1800" dirty="0" smtClean="0">
                <a:solidFill>
                  <a:schemeClr val="bg2"/>
                </a:solidFill>
              </a:rPr>
              <a:t>? Improper leverage?</a:t>
            </a:r>
            <a:endParaRPr lang="en-US" sz="1800" dirty="0">
              <a:solidFill>
                <a:schemeClr val="bg2"/>
              </a:solidFill>
            </a:endParaRPr>
          </a:p>
          <a:p>
            <a:pPr marL="1365750" lvl="4" indent="-285750">
              <a:buFont typeface="Arial" panose="020B0604020202020204" pitchFamily="34" charset="0"/>
              <a:buChar char="•"/>
            </a:pPr>
            <a:r>
              <a:rPr lang="en-US" sz="1800" i="1" dirty="0" smtClean="0">
                <a:solidFill>
                  <a:schemeClr val="bg2"/>
                </a:solidFill>
              </a:rPr>
              <a:t>China </a:t>
            </a:r>
            <a:r>
              <a:rPr lang="en-US" sz="1800" i="1" dirty="0">
                <a:solidFill>
                  <a:schemeClr val="bg2"/>
                </a:solidFill>
              </a:rPr>
              <a:t>Fishery </a:t>
            </a:r>
            <a:r>
              <a:rPr lang="en-US" sz="1800" dirty="0">
                <a:solidFill>
                  <a:schemeClr val="bg2"/>
                </a:solidFill>
              </a:rPr>
              <a:t>(</a:t>
            </a:r>
            <a:r>
              <a:rPr lang="en-US" sz="1800" dirty="0" err="1">
                <a:solidFill>
                  <a:schemeClr val="bg2"/>
                </a:solidFill>
              </a:rPr>
              <a:t>SDNY</a:t>
            </a:r>
            <a:r>
              <a:rPr lang="en-US" sz="1800" dirty="0">
                <a:solidFill>
                  <a:schemeClr val="bg2"/>
                </a:solidFill>
              </a:rPr>
              <a:t> 2022-23)</a:t>
            </a:r>
          </a:p>
          <a:p>
            <a:pPr marL="1603375" lvl="4" indent="-119063">
              <a:buFont typeface="Arial" panose="020B0604020202020204" pitchFamily="34" charset="0"/>
              <a:buChar char="•"/>
            </a:pPr>
            <a:r>
              <a:rPr lang="en-US" sz="1800" b="1" dirty="0" smtClean="0">
                <a:solidFill>
                  <a:schemeClr val="bg2"/>
                </a:solidFill>
              </a:rPr>
              <a:t>William </a:t>
            </a:r>
            <a:r>
              <a:rPr lang="en-US" sz="1800" b="1" dirty="0">
                <a:solidFill>
                  <a:schemeClr val="bg2"/>
                </a:solidFill>
              </a:rPr>
              <a:t>A. Brandt, Jr. (1949-2023)</a:t>
            </a: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55</a:t>
            </a:fld>
            <a:endParaRPr lang="en-GB" dirty="0"/>
          </a:p>
        </p:txBody>
      </p:sp>
    </p:spTree>
    <p:extLst>
      <p:ext uri="{BB962C8B-B14F-4D97-AF65-F5344CB8AC3E}">
        <p14:creationId xmlns:p14="http://schemas.microsoft.com/office/powerpoint/2010/main" val="1612847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smtClean="0"/>
              <a:t>Other </a:t>
            </a:r>
            <a:r>
              <a:rPr lang="en-US" dirty="0"/>
              <a:t>Jurisdictions </a:t>
            </a:r>
          </a:p>
        </p:txBody>
      </p:sp>
    </p:spTree>
    <p:extLst>
      <p:ext uri="{BB962C8B-B14F-4D97-AF65-F5344CB8AC3E}">
        <p14:creationId xmlns:p14="http://schemas.microsoft.com/office/powerpoint/2010/main" val="2580237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Germany</a:t>
            </a:r>
            <a:endParaRPr lang="en-US" u="sng" dirty="0"/>
          </a:p>
        </p:txBody>
      </p:sp>
      <p:sp>
        <p:nvSpPr>
          <p:cNvPr id="6" name="Content Placeholder 5"/>
          <p:cNvSpPr>
            <a:spLocks noGrp="1"/>
          </p:cNvSpPr>
          <p:nvPr>
            <p:ph sz="quarter" idx="12"/>
          </p:nvPr>
        </p:nvSpPr>
        <p:spPr>
          <a:xfrm>
            <a:off x="566738" y="1236663"/>
            <a:ext cx="8037513" cy="3240087"/>
          </a:xfrm>
        </p:spPr>
        <p:txBody>
          <a:bodyPr/>
          <a:lstStyle/>
          <a:p>
            <a:pPr marL="285750" indent="-285750">
              <a:buFont typeface="Arial" panose="020B0604020202020204" pitchFamily="34" charset="0"/>
              <a:buChar char="•"/>
            </a:pPr>
            <a:r>
              <a:rPr lang="en-US" sz="2000" dirty="0" smtClean="0">
                <a:solidFill>
                  <a:schemeClr val="bg2"/>
                </a:solidFill>
              </a:rPr>
              <a:t>Remuneration </a:t>
            </a:r>
            <a:r>
              <a:rPr lang="en-US" sz="2000" dirty="0">
                <a:solidFill>
                  <a:schemeClr val="bg2"/>
                </a:solidFill>
              </a:rPr>
              <a:t>requested by administrator and awarded by Clerk of Court</a:t>
            </a:r>
          </a:p>
          <a:p>
            <a:pPr marL="285750" indent="-285750">
              <a:buFont typeface="Arial" panose="020B0604020202020204" pitchFamily="34" charset="0"/>
              <a:buChar char="•"/>
            </a:pPr>
            <a:r>
              <a:rPr lang="en-US" sz="2000" dirty="0" smtClean="0">
                <a:solidFill>
                  <a:schemeClr val="bg2"/>
                </a:solidFill>
              </a:rPr>
              <a:t>Court </a:t>
            </a:r>
            <a:r>
              <a:rPr lang="en-US" sz="2000" dirty="0">
                <a:solidFill>
                  <a:schemeClr val="bg2"/>
                </a:solidFill>
              </a:rPr>
              <a:t>decision on award of remuneration is published in public gazette</a:t>
            </a:r>
          </a:p>
          <a:p>
            <a:pPr marL="285750" indent="-285750">
              <a:buFont typeface="Arial" panose="020B0604020202020204" pitchFamily="34" charset="0"/>
              <a:buChar char="•"/>
            </a:pPr>
            <a:r>
              <a:rPr lang="en-US" sz="2000" dirty="0" smtClean="0">
                <a:solidFill>
                  <a:schemeClr val="bg2"/>
                </a:solidFill>
              </a:rPr>
              <a:t>Available </a:t>
            </a:r>
            <a:r>
              <a:rPr lang="en-US" sz="2000" dirty="0">
                <a:solidFill>
                  <a:schemeClr val="bg2"/>
                </a:solidFill>
              </a:rPr>
              <a:t>only on internet and so difficult to find</a:t>
            </a:r>
          </a:p>
          <a:p>
            <a:pPr marL="285750" indent="-285750">
              <a:buFont typeface="Arial" panose="020B0604020202020204" pitchFamily="34" charset="0"/>
              <a:buChar char="•"/>
            </a:pPr>
            <a:r>
              <a:rPr lang="en-US" sz="2000" dirty="0">
                <a:solidFill>
                  <a:schemeClr val="bg2"/>
                </a:solidFill>
              </a:rPr>
              <a:t>Prepayments awarded only become binding after fixing the final remuneration of officeholder (after years</a:t>
            </a:r>
            <a:r>
              <a:rPr lang="en-US" sz="2000" dirty="0" smtClean="0">
                <a:solidFill>
                  <a:schemeClr val="bg2"/>
                </a:solidFill>
              </a:rPr>
              <a:t>!)</a:t>
            </a:r>
          </a:p>
          <a:p>
            <a:pPr marL="285750" indent="-285750">
              <a:buFont typeface="Arial" panose="020B0604020202020204" pitchFamily="34" charset="0"/>
              <a:buChar char="•"/>
            </a:pPr>
            <a:r>
              <a:rPr lang="en-US" sz="2000" dirty="0" smtClean="0">
                <a:solidFill>
                  <a:schemeClr val="bg2"/>
                </a:solidFill>
              </a:rPr>
              <a:t>Creditors </a:t>
            </a:r>
            <a:r>
              <a:rPr lang="en-US" sz="2000" dirty="0">
                <a:solidFill>
                  <a:schemeClr val="bg2"/>
                </a:solidFill>
              </a:rPr>
              <a:t>need to go physically to court in order to see full record and amounts warded</a:t>
            </a: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57</a:t>
            </a:fld>
            <a:endParaRPr lang="en-GB" dirty="0"/>
          </a:p>
        </p:txBody>
      </p:sp>
    </p:spTree>
    <p:extLst>
      <p:ext uri="{BB962C8B-B14F-4D97-AF65-F5344CB8AC3E}">
        <p14:creationId xmlns:p14="http://schemas.microsoft.com/office/powerpoint/2010/main" val="27614109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Germany (Continued) </a:t>
            </a:r>
            <a:endParaRPr lang="en-US" u="sng" dirty="0"/>
          </a:p>
        </p:txBody>
      </p:sp>
      <p:sp>
        <p:nvSpPr>
          <p:cNvPr id="6" name="Content Placeholder 5"/>
          <p:cNvSpPr>
            <a:spLocks noGrp="1"/>
          </p:cNvSpPr>
          <p:nvPr>
            <p:ph sz="quarter" idx="12"/>
          </p:nvPr>
        </p:nvSpPr>
        <p:spPr>
          <a:xfrm>
            <a:off x="566738" y="1236663"/>
            <a:ext cx="8037513" cy="3240087"/>
          </a:xfrm>
        </p:spPr>
        <p:txBody>
          <a:bodyPr/>
          <a:lstStyle/>
          <a:p>
            <a:pPr marL="285750" indent="-285750">
              <a:buFont typeface="Arial" panose="020B0604020202020204" pitchFamily="34" charset="0"/>
              <a:buChar char="•"/>
            </a:pPr>
            <a:r>
              <a:rPr lang="en-US" sz="2000" dirty="0" smtClean="0">
                <a:solidFill>
                  <a:schemeClr val="bg2"/>
                </a:solidFill>
              </a:rPr>
              <a:t>Creditors </a:t>
            </a:r>
            <a:r>
              <a:rPr lang="en-US" sz="2000" dirty="0">
                <a:solidFill>
                  <a:schemeClr val="bg2"/>
                </a:solidFill>
              </a:rPr>
              <a:t>have 2 weeks from publication to object, but objections unusual</a:t>
            </a:r>
          </a:p>
          <a:p>
            <a:pPr marL="285750" indent="-285750">
              <a:buFont typeface="Arial" panose="020B0604020202020204" pitchFamily="34" charset="0"/>
              <a:buChar char="•"/>
            </a:pPr>
            <a:r>
              <a:rPr lang="en-US" sz="2000" dirty="0" smtClean="0">
                <a:solidFill>
                  <a:schemeClr val="bg2"/>
                </a:solidFill>
              </a:rPr>
              <a:t>Aggressive </a:t>
            </a:r>
            <a:r>
              <a:rPr lang="en-US" sz="2000" dirty="0">
                <a:solidFill>
                  <a:schemeClr val="bg2"/>
                </a:solidFill>
              </a:rPr>
              <a:t>hedge funds may object</a:t>
            </a:r>
          </a:p>
          <a:p>
            <a:pPr marL="285750" indent="-285750">
              <a:buFont typeface="Arial" panose="020B0604020202020204" pitchFamily="34" charset="0"/>
              <a:buChar char="•"/>
            </a:pPr>
            <a:r>
              <a:rPr lang="en-US" sz="2000" dirty="0" smtClean="0">
                <a:solidFill>
                  <a:schemeClr val="bg2"/>
                </a:solidFill>
              </a:rPr>
              <a:t>Reductions </a:t>
            </a:r>
            <a:r>
              <a:rPr lang="en-US" sz="2000" dirty="0">
                <a:solidFill>
                  <a:schemeClr val="bg2"/>
                </a:solidFill>
              </a:rPr>
              <a:t>sometimes achieved</a:t>
            </a:r>
          </a:p>
          <a:p>
            <a:pPr marL="285750" indent="-285750">
              <a:buFont typeface="Arial" panose="020B0604020202020204" pitchFamily="34" charset="0"/>
              <a:buChar char="•"/>
            </a:pPr>
            <a:r>
              <a:rPr lang="en-US" sz="2000" dirty="0" smtClean="0">
                <a:solidFill>
                  <a:schemeClr val="bg2"/>
                </a:solidFill>
              </a:rPr>
              <a:t>Officeholders </a:t>
            </a:r>
            <a:r>
              <a:rPr lang="en-US" sz="2000" dirty="0">
                <a:solidFill>
                  <a:schemeClr val="bg2"/>
                </a:solidFill>
              </a:rPr>
              <a:t>also may object where Clerk reduces amounts recommended </a:t>
            </a:r>
            <a:r>
              <a:rPr lang="en-US" sz="2000" dirty="0" smtClean="0">
                <a:solidFill>
                  <a:schemeClr val="bg2"/>
                </a:solidFill>
              </a:rPr>
              <a:t>by </a:t>
            </a:r>
            <a:r>
              <a:rPr lang="en-US" sz="2000" dirty="0">
                <a:solidFill>
                  <a:schemeClr val="bg2"/>
                </a:solidFill>
              </a:rPr>
              <a:t>administrator</a:t>
            </a:r>
          </a:p>
          <a:p>
            <a:pPr marL="285750" indent="-285750">
              <a:buFont typeface="Arial" panose="020B0604020202020204" pitchFamily="34" charset="0"/>
              <a:buChar char="•"/>
            </a:pPr>
            <a:r>
              <a:rPr lang="en-US" sz="2000" dirty="0" smtClean="0">
                <a:solidFill>
                  <a:schemeClr val="bg2"/>
                </a:solidFill>
              </a:rPr>
              <a:t>Triggers </a:t>
            </a:r>
            <a:r>
              <a:rPr lang="en-US" sz="2000" dirty="0">
                <a:solidFill>
                  <a:schemeClr val="bg2"/>
                </a:solidFill>
              </a:rPr>
              <a:t>appeal process that is typically lengthy and so leads to settlement.</a:t>
            </a: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58</a:t>
            </a:fld>
            <a:endParaRPr lang="en-GB" dirty="0"/>
          </a:p>
        </p:txBody>
      </p:sp>
    </p:spTree>
    <p:extLst>
      <p:ext uri="{BB962C8B-B14F-4D97-AF65-F5344CB8AC3E}">
        <p14:creationId xmlns:p14="http://schemas.microsoft.com/office/powerpoint/2010/main" val="29239323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Greece</a:t>
            </a:r>
            <a:endParaRPr lang="en-US" u="sng" dirty="0"/>
          </a:p>
        </p:txBody>
      </p:sp>
      <p:sp>
        <p:nvSpPr>
          <p:cNvPr id="6" name="Content Placeholder 5"/>
          <p:cNvSpPr>
            <a:spLocks noGrp="1"/>
          </p:cNvSpPr>
          <p:nvPr>
            <p:ph sz="quarter" idx="12"/>
          </p:nvPr>
        </p:nvSpPr>
        <p:spPr>
          <a:xfrm>
            <a:off x="566738" y="1236663"/>
            <a:ext cx="8037513" cy="3240087"/>
          </a:xfrm>
        </p:spPr>
        <p:txBody>
          <a:bodyPr/>
          <a:lstStyle/>
          <a:p>
            <a:pPr marL="285750" indent="-285750">
              <a:buFont typeface="Arial" panose="020B0604020202020204" pitchFamily="34" charset="0"/>
              <a:buChar char="•"/>
            </a:pPr>
            <a:r>
              <a:rPr lang="en-US" sz="2000" dirty="0" smtClean="0">
                <a:solidFill>
                  <a:schemeClr val="bg2"/>
                </a:solidFill>
              </a:rPr>
              <a:t>Court </a:t>
            </a:r>
            <a:r>
              <a:rPr lang="en-US" sz="2000" dirty="0">
                <a:solidFill>
                  <a:schemeClr val="bg2"/>
                </a:solidFill>
              </a:rPr>
              <a:t>will make decision on award of fees and expenses, in the manner described above, and may agree additional compensation at a subsequent stage to </a:t>
            </a:r>
            <a:r>
              <a:rPr lang="en-US" sz="2000" dirty="0" smtClean="0">
                <a:solidFill>
                  <a:schemeClr val="bg2"/>
                </a:solidFill>
              </a:rPr>
              <a:t>recognize </a:t>
            </a:r>
            <a:r>
              <a:rPr lang="en-US" sz="2000" dirty="0">
                <a:solidFill>
                  <a:schemeClr val="bg2"/>
                </a:solidFill>
              </a:rPr>
              <a:t>the successful performance of the administrator’s duties, at which time it may take into account the quality of the services rendered.  </a:t>
            </a:r>
            <a:endParaRPr lang="en-US" sz="2000" dirty="0" smtClean="0">
              <a:solidFill>
                <a:schemeClr val="bg2"/>
              </a:solidFill>
            </a:endParaRPr>
          </a:p>
          <a:p>
            <a:pPr marL="285750"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Court has the authority to specify the timing of the payment, in lump sum, in advance or in arrears or in payments made on a periodic basis.</a:t>
            </a: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59</a:t>
            </a:fld>
            <a:endParaRPr lang="en-GB" dirty="0"/>
          </a:p>
        </p:txBody>
      </p:sp>
    </p:spTree>
    <p:extLst>
      <p:ext uri="{BB962C8B-B14F-4D97-AF65-F5344CB8AC3E}">
        <p14:creationId xmlns:p14="http://schemas.microsoft.com/office/powerpoint/2010/main" val="4060444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United </a:t>
            </a:r>
            <a:r>
              <a:rPr lang="en-US" u="sng" dirty="0" smtClean="0"/>
              <a:t>States (Continued) </a:t>
            </a:r>
            <a:endParaRPr lang="en-US" u="sng" dirty="0"/>
          </a:p>
        </p:txBody>
      </p:sp>
      <p:sp>
        <p:nvSpPr>
          <p:cNvPr id="6" name="Content Placeholder 5"/>
          <p:cNvSpPr>
            <a:spLocks noGrp="1"/>
          </p:cNvSpPr>
          <p:nvPr>
            <p:ph sz="quarter" idx="12"/>
          </p:nvPr>
        </p:nvSpPr>
        <p:spPr/>
        <p:txBody>
          <a:bodyPr/>
          <a:lstStyle/>
          <a:p>
            <a:pPr marL="285750" indent="-285750">
              <a:buFont typeface="Arial" panose="020B0604020202020204" pitchFamily="34" charset="0"/>
              <a:buChar char="•"/>
            </a:pPr>
            <a:r>
              <a:rPr lang="en-US" sz="2000" dirty="0">
                <a:solidFill>
                  <a:schemeClr val="bg2"/>
                </a:solidFill>
              </a:rPr>
              <a:t>Section 327 -- "Attorneys, accountants, appraisers and auctioneers“</a:t>
            </a:r>
          </a:p>
          <a:p>
            <a:pPr marL="645750" lvl="2" indent="-285750">
              <a:buFont typeface="Arial" panose="020B0604020202020204" pitchFamily="34" charset="0"/>
              <a:buChar char="•"/>
            </a:pPr>
            <a:r>
              <a:rPr lang="en-US" sz="2000" dirty="0">
                <a:solidFill>
                  <a:schemeClr val="bg2"/>
                </a:solidFill>
              </a:rPr>
              <a:t>Extended in practice to include financial advisors and investment bankers, though often with different standards</a:t>
            </a:r>
          </a:p>
          <a:p>
            <a:pPr marL="645750" lvl="2" indent="-285750">
              <a:buFont typeface="Arial" panose="020B0604020202020204" pitchFamily="34" charset="0"/>
              <a:buChar char="•"/>
            </a:pPr>
            <a:r>
              <a:rPr lang="en-US" sz="2000" dirty="0" err="1" smtClean="0">
                <a:solidFill>
                  <a:schemeClr val="bg2"/>
                </a:solidFill>
              </a:rPr>
              <a:t>OCP</a:t>
            </a:r>
            <a:r>
              <a:rPr lang="en-US" sz="2000" dirty="0" smtClean="0">
                <a:solidFill>
                  <a:schemeClr val="bg2"/>
                </a:solidFill>
              </a:rPr>
              <a:t> exception</a:t>
            </a:r>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6</a:t>
            </a:fld>
            <a:endParaRPr lang="en-GB" dirty="0"/>
          </a:p>
        </p:txBody>
      </p:sp>
    </p:spTree>
    <p:extLst>
      <p:ext uri="{BB962C8B-B14F-4D97-AF65-F5344CB8AC3E}">
        <p14:creationId xmlns:p14="http://schemas.microsoft.com/office/powerpoint/2010/main" val="33076244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Greece (Continued) </a:t>
            </a:r>
            <a:endParaRPr lang="en-US" u="sng" dirty="0"/>
          </a:p>
        </p:txBody>
      </p:sp>
      <p:sp>
        <p:nvSpPr>
          <p:cNvPr id="6" name="Content Placeholder 5"/>
          <p:cNvSpPr>
            <a:spLocks noGrp="1"/>
          </p:cNvSpPr>
          <p:nvPr>
            <p:ph sz="quarter" idx="12"/>
          </p:nvPr>
        </p:nvSpPr>
        <p:spPr>
          <a:xfrm>
            <a:off x="566738" y="1236663"/>
            <a:ext cx="8037513" cy="3240087"/>
          </a:xfrm>
        </p:spPr>
        <p:txBody>
          <a:bodyPr/>
          <a:lstStyle/>
          <a:p>
            <a:pPr marL="285750" indent="-285750">
              <a:buFont typeface="Arial" panose="020B0604020202020204" pitchFamily="34" charset="0"/>
              <a:buChar char="•"/>
            </a:pPr>
            <a:r>
              <a:rPr lang="en-US" sz="2000" dirty="0" smtClean="0">
                <a:solidFill>
                  <a:schemeClr val="bg2"/>
                </a:solidFill>
              </a:rPr>
              <a:t>The </a:t>
            </a:r>
            <a:r>
              <a:rPr lang="en-US" sz="2000" dirty="0">
                <a:solidFill>
                  <a:schemeClr val="bg2"/>
                </a:solidFill>
              </a:rPr>
              <a:t>Court will ratify an agreement of the debtors or will enforce an agreement reached with the creditors’ assembly (if ratified by the supervisory judge).  </a:t>
            </a:r>
          </a:p>
          <a:p>
            <a:pPr marL="285750" indent="-285750">
              <a:buFont typeface="Arial" panose="020B0604020202020204" pitchFamily="34" charset="0"/>
              <a:buChar char="•"/>
            </a:pPr>
            <a:r>
              <a:rPr lang="en-US" sz="2000" dirty="0" smtClean="0">
                <a:solidFill>
                  <a:schemeClr val="bg2"/>
                </a:solidFill>
              </a:rPr>
              <a:t>Fees </a:t>
            </a:r>
            <a:r>
              <a:rPr lang="en-US" sz="2000" dirty="0">
                <a:solidFill>
                  <a:schemeClr val="bg2"/>
                </a:solidFill>
              </a:rPr>
              <a:t>based on the court’s decision shall be payable as provided in the relevant decision, while the payment of success fees shall be made as provided in the relevant agreement or creditors’ assembly decision.</a:t>
            </a: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60</a:t>
            </a:fld>
            <a:endParaRPr lang="en-GB" dirty="0"/>
          </a:p>
        </p:txBody>
      </p:sp>
    </p:spTree>
    <p:extLst>
      <p:ext uri="{BB962C8B-B14F-4D97-AF65-F5344CB8AC3E}">
        <p14:creationId xmlns:p14="http://schemas.microsoft.com/office/powerpoint/2010/main" val="3791346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Italy</a:t>
            </a:r>
            <a:endParaRPr lang="en-US" u="sng" dirty="0"/>
          </a:p>
        </p:txBody>
      </p:sp>
      <p:sp>
        <p:nvSpPr>
          <p:cNvPr id="6" name="Content Placeholder 5"/>
          <p:cNvSpPr>
            <a:spLocks noGrp="1"/>
          </p:cNvSpPr>
          <p:nvPr>
            <p:ph sz="quarter" idx="12"/>
          </p:nvPr>
        </p:nvSpPr>
        <p:spPr>
          <a:xfrm>
            <a:off x="566738" y="1236663"/>
            <a:ext cx="8037513" cy="3240087"/>
          </a:xfrm>
        </p:spPr>
        <p:txBody>
          <a:bodyPr/>
          <a:lstStyle/>
          <a:p>
            <a:pPr marL="285750" indent="-285750">
              <a:buFont typeface="Arial" panose="020B0604020202020204" pitchFamily="34" charset="0"/>
              <a:buChar char="•"/>
            </a:pPr>
            <a:r>
              <a:rPr lang="en-US" sz="2000" dirty="0" smtClean="0">
                <a:solidFill>
                  <a:schemeClr val="bg2"/>
                </a:solidFill>
              </a:rPr>
              <a:t>See </a:t>
            </a:r>
            <a:r>
              <a:rPr lang="en-US" sz="2000" dirty="0">
                <a:solidFill>
                  <a:schemeClr val="bg2"/>
                </a:solidFill>
              </a:rPr>
              <a:t>above. </a:t>
            </a:r>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61</a:t>
            </a:fld>
            <a:endParaRPr lang="en-GB" dirty="0"/>
          </a:p>
        </p:txBody>
      </p:sp>
    </p:spTree>
    <p:extLst>
      <p:ext uri="{BB962C8B-B14F-4D97-AF65-F5344CB8AC3E}">
        <p14:creationId xmlns:p14="http://schemas.microsoft.com/office/powerpoint/2010/main" val="14374140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Contacts</a:t>
            </a:r>
          </a:p>
        </p:txBody>
      </p:sp>
      <p:pic>
        <p:nvPicPr>
          <p:cNvPr id="3" name="Picture Placeholder 2"/>
          <p:cNvPicPr>
            <a:picLocks noGrp="1" noChangeAspect="1"/>
          </p:cNvPicPr>
          <p:nvPr>
            <p:ph type="pic" sz="quarter" idx="11"/>
          </p:nvPr>
        </p:nvPicPr>
        <p:blipFill>
          <a:blip r:embed="rId2"/>
          <a:srcRect l="9911" r="9911"/>
          <a:stretch>
            <a:fillRect/>
          </a:stretch>
        </p:blipFill>
        <p:spPr>
          <a:prstGeom prst="rect">
            <a:avLst/>
          </a:prstGeom>
        </p:spPr>
      </p:pic>
      <p:sp>
        <p:nvSpPr>
          <p:cNvPr id="18" name="Text Placeholder 17"/>
          <p:cNvSpPr>
            <a:spLocks noGrp="1"/>
          </p:cNvSpPr>
          <p:nvPr>
            <p:ph type="body" sz="quarter" idx="12"/>
          </p:nvPr>
        </p:nvSpPr>
        <p:spPr>
          <a:xfrm>
            <a:off x="570892" y="2216156"/>
            <a:ext cx="1867508" cy="637917"/>
          </a:xfrm>
        </p:spPr>
        <p:txBody>
          <a:bodyPr/>
          <a:lstStyle/>
          <a:p>
            <a:r>
              <a:rPr lang="en-US" dirty="0" smtClean="0"/>
              <a:t>Mark D. Bloom </a:t>
            </a:r>
            <a:endParaRPr lang="en-US" dirty="0"/>
          </a:p>
          <a:p>
            <a:pPr lvl="1">
              <a:lnSpc>
                <a:spcPct val="100000"/>
              </a:lnSpc>
              <a:spcAft>
                <a:spcPts val="0"/>
              </a:spcAft>
            </a:pPr>
            <a:r>
              <a:rPr lang="en-US" dirty="0" smtClean="0"/>
              <a:t>Baker &amp; McKenzie, </a:t>
            </a:r>
            <a:br>
              <a:rPr lang="en-US" dirty="0" smtClean="0"/>
            </a:br>
            <a:r>
              <a:rPr lang="en-US" dirty="0" smtClean="0"/>
              <a:t>Miami FL USA, Moderator </a:t>
            </a:r>
          </a:p>
          <a:p>
            <a:pPr lvl="1"/>
            <a:r>
              <a:rPr lang="en-US" dirty="0" smtClean="0"/>
              <a:t>mark.bloom@bakermckenzie.com</a:t>
            </a:r>
            <a:endParaRPr lang="en-US" dirty="0"/>
          </a:p>
        </p:txBody>
      </p:sp>
      <p:pic>
        <p:nvPicPr>
          <p:cNvPr id="5" name="Picture Placeholder 4"/>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9933" r="19933"/>
          <a:stretch>
            <a:fillRect/>
          </a:stretch>
        </p:blipFill>
        <p:spPr>
          <a:xfrm>
            <a:off x="3657600" y="1284288"/>
            <a:ext cx="712788" cy="889000"/>
          </a:xfrm>
        </p:spPr>
      </p:pic>
      <p:sp>
        <p:nvSpPr>
          <p:cNvPr id="21" name="Text Placeholder 20"/>
          <p:cNvSpPr>
            <a:spLocks noGrp="1"/>
          </p:cNvSpPr>
          <p:nvPr>
            <p:ph type="body" sz="quarter" idx="14"/>
          </p:nvPr>
        </p:nvSpPr>
        <p:spPr>
          <a:xfrm>
            <a:off x="3657600" y="2216156"/>
            <a:ext cx="1676400" cy="637917"/>
          </a:xfrm>
        </p:spPr>
        <p:txBody>
          <a:bodyPr/>
          <a:lstStyle/>
          <a:p>
            <a:r>
              <a:rPr lang="it-IT" dirty="0"/>
              <a:t>Antonio Azzarà</a:t>
            </a:r>
          </a:p>
          <a:p>
            <a:r>
              <a:rPr lang="it-IT" b="0" dirty="0"/>
              <a:t>Cappelli RCCD Studio </a:t>
            </a:r>
            <a:r>
              <a:rPr lang="it-IT" b="0" dirty="0" smtClean="0"/>
              <a:t>Legale </a:t>
            </a:r>
            <a:r>
              <a:rPr lang="it-IT" b="0" dirty="0"/>
              <a:t>Milan Italy </a:t>
            </a:r>
          </a:p>
          <a:p>
            <a:r>
              <a:rPr lang="it-IT" b="0" dirty="0" smtClean="0"/>
              <a:t>Antonio.Azzara@crccdlex.com</a:t>
            </a:r>
            <a:endParaRPr lang="it-IT" b="0" dirty="0"/>
          </a:p>
        </p:txBody>
      </p:sp>
      <p:pic>
        <p:nvPicPr>
          <p:cNvPr id="6" name="Picture Placeholder 5"/>
          <p:cNvPicPr>
            <a:picLocks noGrp="1" noChangeAspect="1"/>
          </p:cNvPicPr>
          <p:nvPr>
            <p:ph type="pic" sz="quarter" idx="17"/>
          </p:nvPr>
        </p:nvPicPr>
        <p:blipFill>
          <a:blip r:embed="rId4" cstate="print">
            <a:extLst>
              <a:ext uri="{28A0092B-C50C-407E-A947-70E740481C1C}">
                <a14:useLocalDpi xmlns:a14="http://schemas.microsoft.com/office/drawing/2010/main" val="0"/>
              </a:ext>
            </a:extLst>
          </a:blip>
          <a:srcRect t="3229" b="3229"/>
          <a:stretch>
            <a:fillRect/>
          </a:stretch>
        </p:blipFill>
        <p:spPr/>
      </p:pic>
      <p:sp>
        <p:nvSpPr>
          <p:cNvPr id="496" name="Text Placeholder 495">
            <a:extLst>
              <a:ext uri="{FF2B5EF4-FFF2-40B4-BE49-F238E27FC236}">
                <a16:creationId xmlns:a16="http://schemas.microsoft.com/office/drawing/2014/main" id="{77E31F18-B283-423A-96D1-8C3DAC9964CF}"/>
              </a:ext>
            </a:extLst>
          </p:cNvPr>
          <p:cNvSpPr>
            <a:spLocks noGrp="1"/>
          </p:cNvSpPr>
          <p:nvPr>
            <p:ph type="body" sz="quarter" idx="18"/>
          </p:nvPr>
        </p:nvSpPr>
        <p:spPr>
          <a:xfrm>
            <a:off x="570892" y="3951289"/>
            <a:ext cx="2019908" cy="637917"/>
          </a:xfrm>
        </p:spPr>
        <p:txBody>
          <a:bodyPr/>
          <a:lstStyle/>
          <a:p>
            <a:r>
              <a:rPr lang="fr-FR" dirty="0" err="1"/>
              <a:t>Stathis</a:t>
            </a:r>
            <a:r>
              <a:rPr lang="fr-FR" dirty="0"/>
              <a:t> </a:t>
            </a:r>
            <a:r>
              <a:rPr lang="fr-FR" dirty="0" err="1"/>
              <a:t>Potamitis</a:t>
            </a:r>
            <a:r>
              <a:rPr lang="fr-FR" dirty="0"/>
              <a:t> </a:t>
            </a:r>
          </a:p>
          <a:p>
            <a:r>
              <a:rPr lang="fr-FR" b="0" dirty="0" err="1"/>
              <a:t>Potamitis</a:t>
            </a:r>
            <a:r>
              <a:rPr lang="fr-FR" b="0" dirty="0"/>
              <a:t> </a:t>
            </a:r>
            <a:r>
              <a:rPr lang="fr-FR" b="0" dirty="0" err="1"/>
              <a:t>Vekris</a:t>
            </a:r>
            <a:r>
              <a:rPr lang="fr-FR" b="0" dirty="0"/>
              <a:t>, </a:t>
            </a:r>
            <a:r>
              <a:rPr lang="fr-FR" b="0" dirty="0" err="1"/>
              <a:t>Athens</a:t>
            </a:r>
            <a:r>
              <a:rPr lang="fr-FR" b="0" dirty="0"/>
              <a:t> </a:t>
            </a:r>
            <a:r>
              <a:rPr lang="fr-FR" b="0" dirty="0" err="1"/>
              <a:t>Greece</a:t>
            </a:r>
            <a:endParaRPr lang="fr-FR" b="0" dirty="0"/>
          </a:p>
          <a:p>
            <a:r>
              <a:rPr lang="fr-FR" b="0" dirty="0"/>
              <a:t>stathis.potamitis@potamitisvekris.com</a:t>
            </a:r>
          </a:p>
        </p:txBody>
      </p:sp>
      <p:pic>
        <p:nvPicPr>
          <p:cNvPr id="4" name="Picture Placeholder 3"/>
          <p:cNvPicPr>
            <a:picLocks noGrp="1" noChangeAspect="1"/>
          </p:cNvPicPr>
          <p:nvPr>
            <p:ph type="pic" sz="quarter" idx="19"/>
          </p:nvPr>
        </p:nvPicPr>
        <p:blipFill>
          <a:blip r:embed="rId5"/>
          <a:srcRect l="695" r="695"/>
          <a:stretch>
            <a:fillRect/>
          </a:stretch>
        </p:blipFill>
        <p:spPr>
          <a:xfrm>
            <a:off x="3657600" y="3028950"/>
            <a:ext cx="712788" cy="889000"/>
          </a:xfrm>
          <a:prstGeom prst="rect">
            <a:avLst/>
          </a:prstGeom>
        </p:spPr>
      </p:pic>
      <p:sp>
        <p:nvSpPr>
          <p:cNvPr id="498" name="Text Placeholder 497">
            <a:extLst>
              <a:ext uri="{FF2B5EF4-FFF2-40B4-BE49-F238E27FC236}">
                <a16:creationId xmlns:a16="http://schemas.microsoft.com/office/drawing/2014/main" id="{74523C7A-DBA1-424A-8351-B6E417039469}"/>
              </a:ext>
            </a:extLst>
          </p:cNvPr>
          <p:cNvSpPr>
            <a:spLocks noGrp="1"/>
          </p:cNvSpPr>
          <p:nvPr>
            <p:ph type="body" sz="quarter" idx="20"/>
          </p:nvPr>
        </p:nvSpPr>
        <p:spPr>
          <a:xfrm>
            <a:off x="3657600" y="3966528"/>
            <a:ext cx="1905000" cy="637917"/>
          </a:xfrm>
        </p:spPr>
        <p:txBody>
          <a:bodyPr/>
          <a:lstStyle/>
          <a:p>
            <a:r>
              <a:rPr lang="en-US" dirty="0"/>
              <a:t>Dr. Sven-Holger </a:t>
            </a:r>
            <a:r>
              <a:rPr lang="en-US" dirty="0" err="1" smtClean="0"/>
              <a:t>Undritz</a:t>
            </a:r>
            <a:endParaRPr lang="en-US" dirty="0" smtClean="0"/>
          </a:p>
          <a:p>
            <a:r>
              <a:rPr lang="en-US" b="0" dirty="0" smtClean="0"/>
              <a:t>White </a:t>
            </a:r>
            <a:r>
              <a:rPr lang="en-US" b="0" dirty="0"/>
              <a:t>&amp; Case, </a:t>
            </a:r>
            <a:endParaRPr lang="en-US" b="0" dirty="0" smtClean="0"/>
          </a:p>
          <a:p>
            <a:r>
              <a:rPr lang="en-US" b="0" dirty="0" smtClean="0"/>
              <a:t>Hamburg </a:t>
            </a:r>
            <a:r>
              <a:rPr lang="en-US" b="0" dirty="0"/>
              <a:t>Germany</a:t>
            </a:r>
          </a:p>
          <a:p>
            <a:r>
              <a:rPr lang="en-US" b="0" dirty="0"/>
              <a:t>sven-holger.undritz@whitecase.com </a:t>
            </a:r>
          </a:p>
        </p:txBody>
      </p:sp>
      <p:grpSp>
        <p:nvGrpSpPr>
          <p:cNvPr id="2" name="Group 1">
            <a:extLst>
              <a:ext uri="{FF2B5EF4-FFF2-40B4-BE49-F238E27FC236}">
                <a16:creationId xmlns:a16="http://schemas.microsoft.com/office/drawing/2014/main" id="{03151C6A-02CB-4336-A3CA-B499B555F3EF}"/>
              </a:ext>
            </a:extLst>
          </p:cNvPr>
          <p:cNvGrpSpPr/>
          <p:nvPr/>
        </p:nvGrpSpPr>
        <p:grpSpPr>
          <a:xfrm>
            <a:off x="9893711" y="0"/>
            <a:ext cx="3378476" cy="5143500"/>
            <a:chOff x="9893711" y="0"/>
            <a:chExt cx="3378476" cy="5143500"/>
          </a:xfrm>
        </p:grpSpPr>
      </p:grpSp>
    </p:spTree>
    <p:extLst>
      <p:ext uri="{BB962C8B-B14F-4D97-AF65-F5344CB8AC3E}">
        <p14:creationId xmlns:p14="http://schemas.microsoft.com/office/powerpoint/2010/main" val="9954345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4521E1-D774-4986-87A8-99AE3BCA4D45}"/>
              </a:ext>
            </a:extLst>
          </p:cNvPr>
          <p:cNvSpPr>
            <a:spLocks noGrp="1"/>
          </p:cNvSpPr>
          <p:nvPr>
            <p:ph type="body" sz="quarter" idx="11"/>
          </p:nvPr>
        </p:nvSpPr>
        <p:spPr/>
        <p:txBody>
          <a:bodyPr/>
          <a:lstStyle/>
          <a:p>
            <a:r>
              <a:rPr lang="en-GB" dirty="0"/>
              <a:t>Questions</a:t>
            </a:r>
          </a:p>
        </p:txBody>
      </p:sp>
      <p:grpSp>
        <p:nvGrpSpPr>
          <p:cNvPr id="2" name="Group 1">
            <a:extLst>
              <a:ext uri="{FF2B5EF4-FFF2-40B4-BE49-F238E27FC236}">
                <a16:creationId xmlns:a16="http://schemas.microsoft.com/office/drawing/2014/main" id="{E554AE32-D8C9-4FC3-BB25-648ED0EF3830}"/>
              </a:ext>
            </a:extLst>
          </p:cNvPr>
          <p:cNvGrpSpPr/>
          <p:nvPr/>
        </p:nvGrpSpPr>
        <p:grpSpPr>
          <a:xfrm>
            <a:off x="9893711" y="0"/>
            <a:ext cx="3378476" cy="5143500"/>
            <a:chOff x="9893711" y="0"/>
            <a:chExt cx="3378476" cy="5143500"/>
          </a:xfrm>
        </p:grpSpPr>
      </p:grpSp>
    </p:spTree>
    <p:extLst>
      <p:ext uri="{BB962C8B-B14F-4D97-AF65-F5344CB8AC3E}">
        <p14:creationId xmlns:p14="http://schemas.microsoft.com/office/powerpoint/2010/main" val="17463787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B86B7CC-6090-4131-93CE-35E947EF7633}"/>
              </a:ext>
            </a:extLst>
          </p:cNvPr>
          <p:cNvGrpSpPr/>
          <p:nvPr/>
        </p:nvGrpSpPr>
        <p:grpSpPr>
          <a:xfrm>
            <a:off x="9893711" y="0"/>
            <a:ext cx="3378476" cy="5143500"/>
            <a:chOff x="9893711" y="0"/>
            <a:chExt cx="3378476" cy="5143500"/>
          </a:xfrm>
        </p:grpSpPr>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0874" y="316230"/>
            <a:ext cx="2604108" cy="54864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875" y="941070"/>
            <a:ext cx="3135086" cy="274320"/>
          </a:xfrm>
          <a:prstGeom prst="rect">
            <a:avLst/>
          </a:prstGeom>
          <a:solidFill>
            <a:schemeClr val="bg1"/>
          </a:solidFill>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1306830"/>
            <a:ext cx="3493698" cy="274320"/>
          </a:xfrm>
          <a:prstGeom prst="rect">
            <a:avLst/>
          </a:prstGeom>
        </p:spPr>
      </p:pic>
    </p:spTree>
    <p:extLst>
      <p:ext uri="{BB962C8B-B14F-4D97-AF65-F5344CB8AC3E}">
        <p14:creationId xmlns:p14="http://schemas.microsoft.com/office/powerpoint/2010/main" val="2939849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United </a:t>
            </a:r>
            <a:r>
              <a:rPr lang="en-US" u="sng" dirty="0" smtClean="0"/>
              <a:t>States (Continued) </a:t>
            </a:r>
            <a:endParaRPr lang="en-US" u="sng" dirty="0"/>
          </a:p>
        </p:txBody>
      </p:sp>
      <p:sp>
        <p:nvSpPr>
          <p:cNvPr id="6" name="Content Placeholder 5"/>
          <p:cNvSpPr>
            <a:spLocks noGrp="1"/>
          </p:cNvSpPr>
          <p:nvPr>
            <p:ph sz="quarter" idx="12"/>
          </p:nvPr>
        </p:nvSpPr>
        <p:spPr>
          <a:xfrm>
            <a:off x="566738" y="1276350"/>
            <a:ext cx="8037513" cy="3240087"/>
          </a:xfrm>
        </p:spPr>
        <p:txBody>
          <a:bodyPr/>
          <a:lstStyle/>
          <a:p>
            <a:pPr marL="285750" lvl="1" indent="-285750">
              <a:buFont typeface="Arial" panose="020B0604020202020204" pitchFamily="34" charset="0"/>
              <a:buChar char="•"/>
            </a:pPr>
            <a:r>
              <a:rPr lang="en-US" sz="2000" dirty="0" smtClean="0">
                <a:solidFill>
                  <a:schemeClr val="bg2"/>
                </a:solidFill>
              </a:rPr>
              <a:t>Section </a:t>
            </a:r>
            <a:r>
              <a:rPr lang="en-US" sz="2000" dirty="0">
                <a:solidFill>
                  <a:schemeClr val="bg2"/>
                </a:solidFill>
              </a:rPr>
              <a:t>326 -- Separate statutory formula for bankruptcy trustee, based on "moneys disbursed or turned over . . . to parties in interest . . . including holders of secured claims" -- the "3% Cap"</a:t>
            </a:r>
          </a:p>
          <a:p>
            <a:pPr marL="645750" lvl="2" indent="-285750">
              <a:buFont typeface="Arial" panose="020B0604020202020204" pitchFamily="34" charset="0"/>
              <a:buChar char="•"/>
            </a:pPr>
            <a:r>
              <a:rPr lang="en-US" sz="2000" dirty="0">
                <a:solidFill>
                  <a:schemeClr val="bg2"/>
                </a:solidFill>
              </a:rPr>
              <a:t>25% of first $5000, plus</a:t>
            </a:r>
          </a:p>
          <a:p>
            <a:pPr marL="645750" lvl="2" indent="-285750">
              <a:buFont typeface="Arial" panose="020B0604020202020204" pitchFamily="34" charset="0"/>
              <a:buChar char="•"/>
            </a:pPr>
            <a:r>
              <a:rPr lang="en-US" sz="2000" dirty="0">
                <a:solidFill>
                  <a:schemeClr val="bg2"/>
                </a:solidFill>
              </a:rPr>
              <a:t>10% of excess up to $50,000, plus</a:t>
            </a:r>
          </a:p>
          <a:p>
            <a:pPr marL="645750" lvl="2" indent="-285750">
              <a:buFont typeface="Arial" panose="020B0604020202020204" pitchFamily="34" charset="0"/>
              <a:buChar char="•"/>
            </a:pPr>
            <a:r>
              <a:rPr lang="en-US" sz="2000" dirty="0">
                <a:solidFill>
                  <a:schemeClr val="bg2"/>
                </a:solidFill>
              </a:rPr>
              <a:t>5% of excess up to $1 million, not to exceed</a:t>
            </a:r>
          </a:p>
          <a:p>
            <a:pPr marL="645750" lvl="2" indent="-285750">
              <a:buFont typeface="Arial" panose="020B0604020202020204" pitchFamily="34" charset="0"/>
              <a:buChar char="•"/>
            </a:pPr>
            <a:r>
              <a:rPr lang="en-US" sz="2000" dirty="0">
                <a:solidFill>
                  <a:schemeClr val="bg2"/>
                </a:solidFill>
              </a:rPr>
              <a:t>3% of excess over $1 million </a:t>
            </a:r>
          </a:p>
          <a:p>
            <a:pPr marL="645750" lvl="2" indent="-285750">
              <a:buFont typeface="Arial" panose="020B0604020202020204" pitchFamily="34" charset="0"/>
              <a:buChar char="•"/>
            </a:pPr>
            <a:r>
              <a:rPr lang="en-US" sz="2000" dirty="0">
                <a:solidFill>
                  <a:schemeClr val="bg2"/>
                </a:solidFill>
              </a:rPr>
              <a:t>Nominal fixed fee for "no asset" cases -- typically individual debtors</a:t>
            </a:r>
          </a:p>
          <a:p>
            <a:pPr marL="285750" lvl="1" indent="-285750">
              <a:buFont typeface="Arial" panose="020B0604020202020204" pitchFamily="34" charset="0"/>
              <a:buChar char="•"/>
            </a:pPr>
            <a:endParaRPr lang="en-US" sz="2000" dirty="0"/>
          </a:p>
          <a:p>
            <a:endParaRPr lang="en-US" dirty="0"/>
          </a:p>
        </p:txBody>
      </p:sp>
      <p:sp>
        <p:nvSpPr>
          <p:cNvPr id="4" name="Slide Number Placeholder 3"/>
          <p:cNvSpPr>
            <a:spLocks noGrp="1"/>
          </p:cNvSpPr>
          <p:nvPr>
            <p:ph type="sldNum" sz="quarter" idx="10"/>
          </p:nvPr>
        </p:nvSpPr>
        <p:spPr>
          <a:xfrm>
            <a:off x="7791170" y="4849813"/>
            <a:ext cx="813081" cy="198437"/>
          </a:xfrm>
        </p:spPr>
        <p:txBody>
          <a:bodyPr/>
          <a:lstStyle/>
          <a:p>
            <a:fld id="{26237FA6-B01B-4AC4-B2C4-042E0C4FC130}" type="slidenum">
              <a:rPr lang="en-GB" smtClean="0"/>
              <a:pPr/>
              <a:t>7</a:t>
            </a:fld>
            <a:endParaRPr lang="en-GB" dirty="0"/>
          </a:p>
        </p:txBody>
      </p:sp>
    </p:spTree>
    <p:extLst>
      <p:ext uri="{BB962C8B-B14F-4D97-AF65-F5344CB8AC3E}">
        <p14:creationId xmlns:p14="http://schemas.microsoft.com/office/powerpoint/2010/main" val="49194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a:t>United </a:t>
            </a:r>
            <a:r>
              <a:rPr lang="en-US" u="sng" dirty="0" smtClean="0"/>
              <a:t>States (Continued) </a:t>
            </a:r>
            <a:endParaRPr lang="en-US" u="sng" dirty="0"/>
          </a:p>
        </p:txBody>
      </p:sp>
      <p:sp>
        <p:nvSpPr>
          <p:cNvPr id="2" name="Content Placeholder 1"/>
          <p:cNvSpPr>
            <a:spLocks noGrp="1"/>
          </p:cNvSpPr>
          <p:nvPr>
            <p:ph sz="quarter" idx="15"/>
          </p:nvPr>
        </p:nvSpPr>
        <p:spPr>
          <a:xfrm>
            <a:off x="4696289" y="1495425"/>
            <a:ext cx="3895725" cy="3240087"/>
          </a:xfrm>
        </p:spPr>
        <p:txBody>
          <a:bodyPr/>
          <a:lstStyle/>
          <a:p>
            <a:pPr marL="285750" indent="-285750">
              <a:buFont typeface="Arial" panose="020B0604020202020204" pitchFamily="34" charset="0"/>
              <a:buChar char="•"/>
            </a:pPr>
            <a:r>
              <a:rPr lang="en-US" sz="2000" dirty="0">
                <a:solidFill>
                  <a:schemeClr val="bg2"/>
                </a:solidFill>
              </a:rPr>
              <a:t>Trustee</a:t>
            </a:r>
          </a:p>
          <a:p>
            <a:pPr marL="285750" indent="-285750">
              <a:buFont typeface="Arial" panose="020B0604020202020204" pitchFamily="34" charset="0"/>
              <a:buChar char="•"/>
            </a:pPr>
            <a:r>
              <a:rPr lang="en-US" sz="2000" dirty="0">
                <a:solidFill>
                  <a:schemeClr val="bg2"/>
                </a:solidFill>
              </a:rPr>
              <a:t>Examiner</a:t>
            </a:r>
          </a:p>
          <a:p>
            <a:pPr marL="285750" indent="-285750">
              <a:buFont typeface="Arial" panose="020B0604020202020204" pitchFamily="34" charset="0"/>
              <a:buChar char="•"/>
            </a:pPr>
            <a:r>
              <a:rPr lang="en-US" sz="2000" dirty="0">
                <a:solidFill>
                  <a:schemeClr val="bg2"/>
                </a:solidFill>
              </a:rPr>
              <a:t>Official Committees</a:t>
            </a:r>
          </a:p>
          <a:p>
            <a:pPr marL="285750" indent="-285750">
              <a:buFont typeface="Arial" panose="020B0604020202020204" pitchFamily="34" charset="0"/>
              <a:buChar char="•"/>
            </a:pPr>
            <a:r>
              <a:rPr lang="en-US" sz="2000" dirty="0">
                <a:solidFill>
                  <a:schemeClr val="bg2"/>
                </a:solidFill>
              </a:rPr>
              <a:t>Indenture Trustees (?)</a:t>
            </a:r>
          </a:p>
          <a:p>
            <a:pPr marL="285750" indent="-285750">
              <a:buFont typeface="Arial" panose="020B0604020202020204" pitchFamily="34" charset="0"/>
              <a:buChar char="•"/>
            </a:pPr>
            <a:r>
              <a:rPr lang="en-US" sz="2000" dirty="0">
                <a:solidFill>
                  <a:schemeClr val="bg2"/>
                </a:solidFill>
              </a:rPr>
              <a:t>Ad Hoc Committees (?)</a:t>
            </a:r>
          </a:p>
          <a:p>
            <a:pPr marL="285750" indent="-285750">
              <a:buFont typeface="Arial" panose="020B0604020202020204" pitchFamily="34" charset="0"/>
              <a:buChar char="•"/>
            </a:pPr>
            <a:r>
              <a:rPr lang="en-US" sz="2000" dirty="0">
                <a:solidFill>
                  <a:schemeClr val="bg2"/>
                </a:solidFill>
              </a:rPr>
              <a:t>"Substantial contribution"</a:t>
            </a:r>
          </a:p>
          <a:p>
            <a:endParaRPr lang="en-US" dirty="0"/>
          </a:p>
        </p:txBody>
      </p:sp>
      <p:sp>
        <p:nvSpPr>
          <p:cNvPr id="3" name="Content Placeholder 2"/>
          <p:cNvSpPr>
            <a:spLocks noGrp="1"/>
          </p:cNvSpPr>
          <p:nvPr>
            <p:ph sz="quarter" idx="16"/>
          </p:nvPr>
        </p:nvSpPr>
        <p:spPr/>
        <p:txBody>
          <a:bodyPr/>
          <a:lstStyle/>
          <a:p>
            <a:pPr marL="285750" indent="-285750">
              <a:buFont typeface="Arial" panose="020B0604020202020204" pitchFamily="34" charset="0"/>
              <a:buChar char="•"/>
            </a:pPr>
            <a:r>
              <a:rPr lang="en-US" sz="2000" dirty="0">
                <a:solidFill>
                  <a:schemeClr val="bg2"/>
                </a:solidFill>
              </a:rPr>
              <a:t>For what parties</a:t>
            </a:r>
          </a:p>
          <a:p>
            <a:pPr marL="645750" lvl="2" indent="-285750">
              <a:buFont typeface="Arial" panose="020B0604020202020204" pitchFamily="34" charset="0"/>
              <a:buChar char="•"/>
            </a:pPr>
            <a:r>
              <a:rPr lang="en-US" sz="2000" dirty="0">
                <a:solidFill>
                  <a:schemeClr val="bg2"/>
                </a:solidFill>
              </a:rPr>
              <a:t>Debtor </a:t>
            </a:r>
          </a:p>
          <a:p>
            <a:pPr marL="1005750" lvl="3" indent="-285750">
              <a:buFont typeface="Arial" panose="020B0604020202020204" pitchFamily="34" charset="0"/>
              <a:buChar char="•"/>
            </a:pPr>
            <a:r>
              <a:rPr lang="en-US" sz="2000" dirty="0">
                <a:solidFill>
                  <a:schemeClr val="bg2"/>
                </a:solidFill>
              </a:rPr>
              <a:t>Chapter 11 </a:t>
            </a:r>
            <a:r>
              <a:rPr lang="en-US" sz="2000" dirty="0" err="1">
                <a:solidFill>
                  <a:schemeClr val="bg2"/>
                </a:solidFill>
              </a:rPr>
              <a:t>DiP</a:t>
            </a:r>
            <a:r>
              <a:rPr lang="en-US" sz="2000" dirty="0">
                <a:solidFill>
                  <a:schemeClr val="bg2"/>
                </a:solidFill>
              </a:rPr>
              <a:t>, but not Chapter 7 Debtor</a:t>
            </a:r>
          </a:p>
          <a:p>
            <a:pPr marL="1005750" lvl="3" indent="-285750">
              <a:buFont typeface="Arial" panose="020B0604020202020204" pitchFamily="34" charset="0"/>
              <a:buChar char="•"/>
            </a:pPr>
            <a:r>
              <a:rPr lang="en-US" sz="2000" i="1" dirty="0" err="1">
                <a:solidFill>
                  <a:schemeClr val="bg2"/>
                </a:solidFill>
              </a:rPr>
              <a:t>Lamie</a:t>
            </a:r>
            <a:r>
              <a:rPr lang="en-US" sz="2000" i="1" dirty="0">
                <a:solidFill>
                  <a:schemeClr val="bg2"/>
                </a:solidFill>
              </a:rPr>
              <a:t> v. United States Trustee </a:t>
            </a:r>
            <a:r>
              <a:rPr lang="en-US" sz="2000" dirty="0">
                <a:solidFill>
                  <a:schemeClr val="bg2"/>
                </a:solidFill>
              </a:rPr>
              <a:t>(2004)</a:t>
            </a:r>
          </a:p>
          <a:p>
            <a:endParaRPr lang="en-US" dirty="0"/>
          </a:p>
        </p:txBody>
      </p:sp>
      <p:sp>
        <p:nvSpPr>
          <p:cNvPr id="4" name="Slide Number Placeholder 3"/>
          <p:cNvSpPr>
            <a:spLocks noGrp="1"/>
          </p:cNvSpPr>
          <p:nvPr>
            <p:ph type="sldNum" sz="quarter" idx="10"/>
          </p:nvPr>
        </p:nvSpPr>
        <p:spPr/>
        <p:txBody>
          <a:bodyPr/>
          <a:lstStyle/>
          <a:p>
            <a:fld id="{26237FA6-B01B-4AC4-B2C4-042E0C4FC130}" type="slidenum">
              <a:rPr lang="en-GB" smtClean="0"/>
              <a:pPr/>
              <a:t>8</a:t>
            </a:fld>
            <a:endParaRPr lang="en-GB" dirty="0"/>
          </a:p>
        </p:txBody>
      </p:sp>
    </p:spTree>
    <p:extLst>
      <p:ext uri="{BB962C8B-B14F-4D97-AF65-F5344CB8AC3E}">
        <p14:creationId xmlns:p14="http://schemas.microsoft.com/office/powerpoint/2010/main" val="529694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Other Jurisdictions </a:t>
            </a:r>
          </a:p>
        </p:txBody>
      </p:sp>
    </p:spTree>
    <p:extLst>
      <p:ext uri="{BB962C8B-B14F-4D97-AF65-F5344CB8AC3E}">
        <p14:creationId xmlns:p14="http://schemas.microsoft.com/office/powerpoint/2010/main" val="1372182923"/>
      </p:ext>
    </p:extLst>
  </p:cSld>
  <p:clrMapOvr>
    <a:masterClrMapping/>
  </p:clrMapOvr>
</p:sld>
</file>

<file path=ppt/theme/theme1.xml><?xml version="1.0" encoding="utf-8"?>
<a:theme xmlns:a="http://schemas.openxmlformats.org/drawingml/2006/main" name="Theme (Wave-Red)">
  <a:themeElements>
    <a:clrScheme name="Custom 6">
      <a:dk1>
        <a:srgbClr val="FFFFFF"/>
      </a:dk1>
      <a:lt1>
        <a:srgbClr val="5F5F5F"/>
      </a:lt1>
      <a:dk2>
        <a:srgbClr val="000000"/>
      </a:dk2>
      <a:lt2>
        <a:srgbClr val="EE3135"/>
      </a:lt2>
      <a:accent1>
        <a:srgbClr val="AE132A"/>
      </a:accent1>
      <a:accent2>
        <a:srgbClr val="7A0223"/>
      </a:accent2>
      <a:accent3>
        <a:srgbClr val="002856"/>
      </a:accent3>
      <a:accent4>
        <a:srgbClr val="F58220"/>
      </a:accent4>
      <a:accent5>
        <a:srgbClr val="007B66"/>
      </a:accent5>
      <a:accent6>
        <a:srgbClr val="4B0078"/>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M Presentation (Widescreen 16_9).potx" id="{FF7BB7D9-4D13-4494-AB1C-99E94F39E66F}" vid="{96D64B41-7B21-4139-98B1-AAFB0AD6120F}"/>
    </a:ext>
  </a:extLst>
</a:theme>
</file>

<file path=ppt/theme/theme2.xml><?xml version="1.0" encoding="utf-8"?>
<a:theme xmlns:a="http://schemas.openxmlformats.org/drawingml/2006/main" name="Content (no subheading)">
  <a:themeElements>
    <a:clrScheme name="Custom 6">
      <a:dk1>
        <a:srgbClr val="FFFFFF"/>
      </a:dk1>
      <a:lt1>
        <a:srgbClr val="5F5F5F"/>
      </a:lt1>
      <a:dk2>
        <a:srgbClr val="000000"/>
      </a:dk2>
      <a:lt2>
        <a:srgbClr val="EE3135"/>
      </a:lt2>
      <a:accent1>
        <a:srgbClr val="AE132A"/>
      </a:accent1>
      <a:accent2>
        <a:srgbClr val="7A0223"/>
      </a:accent2>
      <a:accent3>
        <a:srgbClr val="002856"/>
      </a:accent3>
      <a:accent4>
        <a:srgbClr val="F58220"/>
      </a:accent4>
      <a:accent5>
        <a:srgbClr val="007B66"/>
      </a:accent5>
      <a:accent6>
        <a:srgbClr val="4B0078"/>
      </a:accent6>
      <a:hlink>
        <a:srgbClr val="0000FF"/>
      </a:hlink>
      <a:folHlink>
        <a:srgbClr val="800080"/>
      </a:folHlink>
    </a:clrScheme>
    <a:fontScheme name="B&amp;M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3135"/>
        </a:solidFill>
        <a:ln w="12700">
          <a:solidFill>
            <a:srgbClr val="EE3135"/>
          </a:solidFill>
        </a:ln>
      </a:spPr>
      <a:bodyPr lIns="72000" tIns="72000" rIns="72000" bIns="72000" rtlCol="0" anchor="ctr"/>
      <a:lstStyle>
        <a:defPPr algn="ctr">
          <a:defRPr baseline="0" smtClean="0"/>
        </a:defPPr>
      </a:lstStyle>
      <a:style>
        <a:lnRef idx="2">
          <a:schemeClr val="accent1">
            <a:shade val="50000"/>
          </a:schemeClr>
        </a:lnRef>
        <a:fillRef idx="1">
          <a:schemeClr val="accent1"/>
        </a:fillRef>
        <a:effectRef idx="0">
          <a:schemeClr val="accent1"/>
        </a:effectRef>
        <a:fontRef idx="minor">
          <a:schemeClr val="lt1"/>
        </a:fontRef>
      </a:style>
    </a:spDef>
    <a:lnDef>
      <a:spPr>
        <a:ln w="15875">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M Presentation (Widescreen 16_9).potx" id="{FF7BB7D9-4D13-4494-AB1C-99E94F39E66F}" vid="{8EF77546-C924-473C-9D7F-4F4ADE53942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BM Presentation (Widescreen 16_9)</Template>
  <TotalTime>0</TotalTime>
  <Words>4094</Words>
  <Application>Microsoft Office PowerPoint</Application>
  <PresentationFormat>Bildschirmpräsentation (16:9)</PresentationFormat>
  <Paragraphs>339</Paragraphs>
  <Slides>64</Slides>
  <Notes>0</Notes>
  <HiddenSlides>0</HiddenSlides>
  <MMClips>0</MMClips>
  <ScaleCrop>false</ScaleCrop>
  <HeadingPairs>
    <vt:vector size="6" baseType="variant">
      <vt:variant>
        <vt:lpstr>Verwendete Schriftarten</vt:lpstr>
      </vt:variant>
      <vt:variant>
        <vt:i4>2</vt:i4>
      </vt:variant>
      <vt:variant>
        <vt:lpstr>Design</vt:lpstr>
      </vt:variant>
      <vt:variant>
        <vt:i4>2</vt:i4>
      </vt:variant>
      <vt:variant>
        <vt:lpstr>Folientitel</vt:lpstr>
      </vt:variant>
      <vt:variant>
        <vt:i4>64</vt:i4>
      </vt:variant>
    </vt:vector>
  </HeadingPairs>
  <TitlesOfParts>
    <vt:vector size="68" baseType="lpstr">
      <vt:lpstr>Arial</vt:lpstr>
      <vt:lpstr>Wingdings</vt:lpstr>
      <vt:lpstr>Theme (Wave-Red)</vt:lpstr>
      <vt:lpstr>Content (no subheading)</vt:lpstr>
      <vt:lpstr>"Remuneration of Insolvency Professionals - A Comparative Discussion of  Laws and Practices in the  US and European Jurisdictions"</vt:lpstr>
      <vt:lpstr>Short agenda</vt:lpstr>
      <vt:lpstr>I. Insolvency Practitioners Covered in This Presentation</vt:lpstr>
      <vt:lpstr>PowerPoint-Präsentation</vt:lpstr>
      <vt:lpstr>United States</vt:lpstr>
      <vt:lpstr>United States (Continued) </vt:lpstr>
      <vt:lpstr>United States (Continued) </vt:lpstr>
      <vt:lpstr>United States (Continued) </vt:lpstr>
      <vt:lpstr>Other Jurisdictions </vt:lpstr>
      <vt:lpstr>Germany Who has a right to remuneration? </vt:lpstr>
      <vt:lpstr>Germany</vt:lpstr>
      <vt:lpstr>Greece</vt:lpstr>
      <vt:lpstr>Italy</vt:lpstr>
      <vt:lpstr>Italy (Continued) </vt:lpstr>
      <vt:lpstr>Italy (Continued) </vt:lpstr>
      <vt:lpstr>Italy (Continued) </vt:lpstr>
      <vt:lpstr>II. Standards Governing the Engagement and Compensation of Professionals</vt:lpstr>
      <vt:lpstr>Engagement Standards</vt:lpstr>
      <vt:lpstr>United States</vt:lpstr>
      <vt:lpstr>United States (Continued) </vt:lpstr>
      <vt:lpstr>United States (Continued) </vt:lpstr>
      <vt:lpstr>United States (Continued) </vt:lpstr>
      <vt:lpstr>Other Jurisdictions </vt:lpstr>
      <vt:lpstr>Germany</vt:lpstr>
      <vt:lpstr>Greece</vt:lpstr>
      <vt:lpstr>Greece (Continued) </vt:lpstr>
      <vt:lpstr>Greece (Continued) </vt:lpstr>
      <vt:lpstr>Italy</vt:lpstr>
      <vt:lpstr>Italy (Continued) </vt:lpstr>
      <vt:lpstr>Compensation Standards</vt:lpstr>
      <vt:lpstr>United States</vt:lpstr>
      <vt:lpstr>United States (Continued) </vt:lpstr>
      <vt:lpstr>United States (Continued) </vt:lpstr>
      <vt:lpstr>United States (Continued) </vt:lpstr>
      <vt:lpstr>United States (Continued) </vt:lpstr>
      <vt:lpstr>United States (Continued) </vt:lpstr>
      <vt:lpstr>United States (Continued) </vt:lpstr>
      <vt:lpstr>United States (Continued) </vt:lpstr>
      <vt:lpstr>Other Jurisdictions </vt:lpstr>
      <vt:lpstr>Germany</vt:lpstr>
      <vt:lpstr>Greece</vt:lpstr>
      <vt:lpstr>Greece (Continued) </vt:lpstr>
      <vt:lpstr>Greece (Continued) </vt:lpstr>
      <vt:lpstr>Italy</vt:lpstr>
      <vt:lpstr>Italy (Continued) </vt:lpstr>
      <vt:lpstr>PowerPoint-Präsentation</vt:lpstr>
      <vt:lpstr>PowerPoint-Präsentation</vt:lpstr>
      <vt:lpstr>PowerPoint-Präsentation</vt:lpstr>
      <vt:lpstr>PowerPoint-Präsentation</vt:lpstr>
      <vt:lpstr>PowerPoint-Präsentation</vt:lpstr>
      <vt:lpstr>PowerPoint-Präsentation</vt:lpstr>
      <vt:lpstr>III. Process and Procedures for Allowance, Award and Payment of Fees and Reimbursement of Expenses</vt:lpstr>
      <vt:lpstr>United States</vt:lpstr>
      <vt:lpstr>United States (Continued) </vt:lpstr>
      <vt:lpstr>United States (Continued) </vt:lpstr>
      <vt:lpstr>Other Jurisdictions </vt:lpstr>
      <vt:lpstr>Germany</vt:lpstr>
      <vt:lpstr>Germany (Continued) </vt:lpstr>
      <vt:lpstr>Greece</vt:lpstr>
      <vt:lpstr>Greece (Continued) </vt:lpstr>
      <vt:lpstr>Italy</vt:lpstr>
      <vt:lpstr>Contacts</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"Remuneration of Insolvency Professionals - A Comparative Discussion of  Laws and Practices in the  US and European Jurisdictions"</dc:title>
  <dc:creator>Remmert, Dr., Andreas</dc:creator>
  <cp:lastModifiedBy>jfink3</cp:lastModifiedBy>
  <cp:revision>1</cp:revision>
  <dcterms:created xsi:type="dcterms:W3CDTF">1900-01-01T06:00:00Z</dcterms:created>
  <dcterms:modified xsi:type="dcterms:W3CDTF">2023-06-23T11:22:07Z</dcterms:modified>
</cp:coreProperties>
</file>