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651" r:id="rId1"/>
  </p:sldMasterIdLst>
  <p:notesMasterIdLst>
    <p:notesMasterId r:id="rId26"/>
  </p:notesMasterIdLst>
  <p:sldIdLst>
    <p:sldId id="381" r:id="rId2"/>
    <p:sldId id="378" r:id="rId3"/>
    <p:sldId id="361" r:id="rId4"/>
    <p:sldId id="377" r:id="rId5"/>
    <p:sldId id="376" r:id="rId6"/>
    <p:sldId id="363" r:id="rId7"/>
    <p:sldId id="364" r:id="rId8"/>
    <p:sldId id="365" r:id="rId9"/>
    <p:sldId id="360" r:id="rId10"/>
    <p:sldId id="350" r:id="rId11"/>
    <p:sldId id="366" r:id="rId12"/>
    <p:sldId id="351" r:id="rId13"/>
    <p:sldId id="352" r:id="rId14"/>
    <p:sldId id="383" r:id="rId15"/>
    <p:sldId id="354" r:id="rId16"/>
    <p:sldId id="379" r:id="rId17"/>
    <p:sldId id="358" r:id="rId18"/>
    <p:sldId id="382" r:id="rId19"/>
    <p:sldId id="367" r:id="rId20"/>
    <p:sldId id="371" r:id="rId21"/>
    <p:sldId id="375" r:id="rId22"/>
    <p:sldId id="373" r:id="rId23"/>
    <p:sldId id="374" r:id="rId24"/>
    <p:sldId id="380" r:id="rId25"/>
  </p:sldIdLst>
  <p:sldSz cx="9144000" cy="5715000" type="screen16x1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5" d="100"/>
          <a:sy n="195" d="100"/>
        </p:scale>
        <p:origin x="78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46D43-B293-4D41-96DF-8A478551D1C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0DD78-8D94-4798-A15B-E7AD51715C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1000">
              <a:schemeClr val="accent3"/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71500"/>
            <a:ext cx="8229600" cy="3474754"/>
          </a:xfrm>
        </p:spPr>
        <p:txBody>
          <a:bodyPr anchor="b"/>
          <a:lstStyle>
            <a:lvl1pPr algn="l">
              <a:lnSpc>
                <a:spcPct val="8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41086"/>
            <a:ext cx="8229600" cy="307777"/>
          </a:xfrm>
        </p:spPr>
        <p:txBody>
          <a:bodyPr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DCADD39-A82A-2D4E-95F9-5F1299B39A13}"/>
              </a:ext>
            </a:extLst>
          </p:cNvPr>
          <p:cNvSpPr>
            <a:spLocks noChangeAspect="1" noEditPoints="1"/>
          </p:cNvSpPr>
          <p:nvPr userDrawn="1"/>
        </p:nvSpPr>
        <p:spPr bwMode="invGray">
          <a:xfrm>
            <a:off x="7262814" y="336776"/>
            <a:ext cx="1423986" cy="126992"/>
          </a:xfrm>
          <a:custGeom>
            <a:avLst/>
            <a:gdLst>
              <a:gd name="T0" fmla="*/ 2154 w 4054"/>
              <a:gd name="T1" fmla="*/ 191 h 322"/>
              <a:gd name="T2" fmla="*/ 2243 w 4054"/>
              <a:gd name="T3" fmla="*/ 256 h 322"/>
              <a:gd name="T4" fmla="*/ 2123 w 4054"/>
              <a:gd name="T5" fmla="*/ 47 h 322"/>
              <a:gd name="T6" fmla="*/ 2099 w 4054"/>
              <a:gd name="T7" fmla="*/ 209 h 322"/>
              <a:gd name="T8" fmla="*/ 2310 w 4054"/>
              <a:gd name="T9" fmla="*/ 269 h 322"/>
              <a:gd name="T10" fmla="*/ 2203 w 4054"/>
              <a:gd name="T11" fmla="*/ 55 h 322"/>
              <a:gd name="T12" fmla="*/ 2123 w 4054"/>
              <a:gd name="T13" fmla="*/ 6 h 322"/>
              <a:gd name="T14" fmla="*/ 1672 w 4054"/>
              <a:gd name="T15" fmla="*/ 121 h 322"/>
              <a:gd name="T16" fmla="*/ 1672 w 4054"/>
              <a:gd name="T17" fmla="*/ 172 h 322"/>
              <a:gd name="T18" fmla="*/ 1888 w 4054"/>
              <a:gd name="T19" fmla="*/ 298 h 322"/>
              <a:gd name="T20" fmla="*/ 1884 w 4054"/>
              <a:gd name="T21" fmla="*/ 6 h 322"/>
              <a:gd name="T22" fmla="*/ 3839 w 4054"/>
              <a:gd name="T23" fmla="*/ 53 h 322"/>
              <a:gd name="T24" fmla="*/ 3982 w 4054"/>
              <a:gd name="T25" fmla="*/ 172 h 322"/>
              <a:gd name="T26" fmla="*/ 4054 w 4054"/>
              <a:gd name="T27" fmla="*/ 247 h 322"/>
              <a:gd name="T28" fmla="*/ 3775 w 4054"/>
              <a:gd name="T29" fmla="*/ 6 h 322"/>
              <a:gd name="T30" fmla="*/ 196 w 4054"/>
              <a:gd name="T31" fmla="*/ 9 h 322"/>
              <a:gd name="T32" fmla="*/ 0 w 4054"/>
              <a:gd name="T33" fmla="*/ 9 h 322"/>
              <a:gd name="T34" fmla="*/ 222 w 4054"/>
              <a:gd name="T35" fmla="*/ 84 h 322"/>
              <a:gd name="T36" fmla="*/ 441 w 4054"/>
              <a:gd name="T37" fmla="*/ 9 h 322"/>
              <a:gd name="T38" fmla="*/ 251 w 4054"/>
              <a:gd name="T39" fmla="*/ 9 h 322"/>
              <a:gd name="T40" fmla="*/ 808 w 4054"/>
              <a:gd name="T41" fmla="*/ 6 h 322"/>
              <a:gd name="T42" fmla="*/ 808 w 4054"/>
              <a:gd name="T43" fmla="*/ 298 h 322"/>
              <a:gd name="T44" fmla="*/ 629 w 4054"/>
              <a:gd name="T45" fmla="*/ 298 h 322"/>
              <a:gd name="T46" fmla="*/ 629 w 4054"/>
              <a:gd name="T47" fmla="*/ 6 h 322"/>
              <a:gd name="T48" fmla="*/ 1020 w 4054"/>
              <a:gd name="T49" fmla="*/ 5 h 322"/>
              <a:gd name="T50" fmla="*/ 1020 w 4054"/>
              <a:gd name="T51" fmla="*/ 298 h 322"/>
              <a:gd name="T52" fmla="*/ 1316 w 4054"/>
              <a:gd name="T53" fmla="*/ 298 h 322"/>
              <a:gd name="T54" fmla="*/ 1199 w 4054"/>
              <a:gd name="T55" fmla="*/ 6 h 322"/>
              <a:gd name="T56" fmla="*/ 1380 w 4054"/>
              <a:gd name="T57" fmla="*/ 57 h 322"/>
              <a:gd name="T58" fmla="*/ 2571 w 4054"/>
              <a:gd name="T59" fmla="*/ 152 h 322"/>
              <a:gd name="T60" fmla="*/ 2852 w 4054"/>
              <a:gd name="T61" fmla="*/ 264 h 322"/>
              <a:gd name="T62" fmla="*/ 2734 w 4054"/>
              <a:gd name="T63" fmla="*/ 249 h 322"/>
              <a:gd name="T64" fmla="*/ 2827 w 4054"/>
              <a:gd name="T65" fmla="*/ 75 h 322"/>
              <a:gd name="T66" fmla="*/ 2734 w 4054"/>
              <a:gd name="T67" fmla="*/ 0 h 322"/>
              <a:gd name="T68" fmla="*/ 3042 w 4054"/>
              <a:gd name="T69" fmla="*/ 235 h 322"/>
              <a:gd name="T70" fmla="*/ 3285 w 4054"/>
              <a:gd name="T71" fmla="*/ 298 h 322"/>
              <a:gd name="T72" fmla="*/ 2937 w 4054"/>
              <a:gd name="T73" fmla="*/ 298 h 322"/>
              <a:gd name="T74" fmla="*/ 3151 w 4054"/>
              <a:gd name="T75" fmla="*/ 185 h 322"/>
              <a:gd name="T76" fmla="*/ 3379 w 4054"/>
              <a:gd name="T77" fmla="*/ 270 h 322"/>
              <a:gd name="T78" fmla="*/ 3596 w 4054"/>
              <a:gd name="T79" fmla="*/ 214 h 322"/>
              <a:gd name="T80" fmla="*/ 3638 w 4054"/>
              <a:gd name="T81" fmla="*/ 33 h 322"/>
              <a:gd name="T82" fmla="*/ 3435 w 4054"/>
              <a:gd name="T83" fmla="*/ 83 h 322"/>
              <a:gd name="T84" fmla="*/ 3379 w 4054"/>
              <a:gd name="T85" fmla="*/ 27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54" h="322">
                <a:moveTo>
                  <a:pt x="2161" y="236"/>
                </a:moveTo>
                <a:cubicBezTo>
                  <a:pt x="2154" y="225"/>
                  <a:pt x="2152" y="215"/>
                  <a:pt x="2152" y="207"/>
                </a:cubicBezTo>
                <a:cubicBezTo>
                  <a:pt x="2152" y="197"/>
                  <a:pt x="2154" y="191"/>
                  <a:pt x="2154" y="191"/>
                </a:cubicBezTo>
                <a:cubicBezTo>
                  <a:pt x="2163" y="160"/>
                  <a:pt x="2198" y="146"/>
                  <a:pt x="2203" y="143"/>
                </a:cubicBezTo>
                <a:cubicBezTo>
                  <a:pt x="2279" y="232"/>
                  <a:pt x="2279" y="232"/>
                  <a:pt x="2279" y="232"/>
                </a:cubicBezTo>
                <a:cubicBezTo>
                  <a:pt x="2277" y="234"/>
                  <a:pt x="2267" y="246"/>
                  <a:pt x="2243" y="256"/>
                </a:cubicBezTo>
                <a:cubicBezTo>
                  <a:pt x="2214" y="269"/>
                  <a:pt x="2178" y="260"/>
                  <a:pt x="2161" y="236"/>
                </a:cubicBezTo>
                <a:moveTo>
                  <a:pt x="2123" y="6"/>
                </a:moveTo>
                <a:cubicBezTo>
                  <a:pt x="2123" y="47"/>
                  <a:pt x="2123" y="47"/>
                  <a:pt x="2123" y="47"/>
                </a:cubicBezTo>
                <a:cubicBezTo>
                  <a:pt x="2172" y="105"/>
                  <a:pt x="2172" y="105"/>
                  <a:pt x="2172" y="105"/>
                </a:cubicBezTo>
                <a:cubicBezTo>
                  <a:pt x="2158" y="112"/>
                  <a:pt x="2117" y="137"/>
                  <a:pt x="2103" y="181"/>
                </a:cubicBezTo>
                <a:cubicBezTo>
                  <a:pt x="2103" y="181"/>
                  <a:pt x="2099" y="192"/>
                  <a:pt x="2099" y="209"/>
                </a:cubicBezTo>
                <a:cubicBezTo>
                  <a:pt x="2099" y="224"/>
                  <a:pt x="2103" y="244"/>
                  <a:pt x="2117" y="264"/>
                </a:cubicBezTo>
                <a:cubicBezTo>
                  <a:pt x="2146" y="305"/>
                  <a:pt x="2212" y="322"/>
                  <a:pt x="2264" y="300"/>
                </a:cubicBezTo>
                <a:cubicBezTo>
                  <a:pt x="2265" y="300"/>
                  <a:pt x="2281" y="295"/>
                  <a:pt x="2310" y="269"/>
                </a:cubicBezTo>
                <a:cubicBezTo>
                  <a:pt x="2338" y="302"/>
                  <a:pt x="2338" y="302"/>
                  <a:pt x="2338" y="302"/>
                </a:cubicBezTo>
                <a:cubicBezTo>
                  <a:pt x="2410" y="302"/>
                  <a:pt x="2410" y="302"/>
                  <a:pt x="2410" y="302"/>
                </a:cubicBezTo>
                <a:cubicBezTo>
                  <a:pt x="2203" y="55"/>
                  <a:pt x="2203" y="55"/>
                  <a:pt x="2203" y="55"/>
                </a:cubicBezTo>
                <a:cubicBezTo>
                  <a:pt x="2351" y="55"/>
                  <a:pt x="2351" y="55"/>
                  <a:pt x="2351" y="55"/>
                </a:cubicBezTo>
                <a:cubicBezTo>
                  <a:pt x="2351" y="6"/>
                  <a:pt x="2351" y="6"/>
                  <a:pt x="2351" y="6"/>
                </a:cubicBezTo>
                <a:lnTo>
                  <a:pt x="2123" y="6"/>
                </a:lnTo>
                <a:close/>
                <a:moveTo>
                  <a:pt x="1884" y="53"/>
                </a:moveTo>
                <a:cubicBezTo>
                  <a:pt x="1672" y="53"/>
                  <a:pt x="1672" y="53"/>
                  <a:pt x="1672" y="53"/>
                </a:cubicBezTo>
                <a:cubicBezTo>
                  <a:pt x="1672" y="121"/>
                  <a:pt x="1672" y="121"/>
                  <a:pt x="1672" y="121"/>
                </a:cubicBezTo>
                <a:cubicBezTo>
                  <a:pt x="1815" y="121"/>
                  <a:pt x="1815" y="121"/>
                  <a:pt x="1815" y="121"/>
                </a:cubicBezTo>
                <a:cubicBezTo>
                  <a:pt x="1815" y="172"/>
                  <a:pt x="1815" y="172"/>
                  <a:pt x="1815" y="172"/>
                </a:cubicBezTo>
                <a:cubicBezTo>
                  <a:pt x="1672" y="172"/>
                  <a:pt x="1672" y="172"/>
                  <a:pt x="1672" y="172"/>
                </a:cubicBezTo>
                <a:cubicBezTo>
                  <a:pt x="1672" y="247"/>
                  <a:pt x="1672" y="247"/>
                  <a:pt x="1672" y="247"/>
                </a:cubicBezTo>
                <a:cubicBezTo>
                  <a:pt x="1888" y="247"/>
                  <a:pt x="1888" y="247"/>
                  <a:pt x="1888" y="247"/>
                </a:cubicBezTo>
                <a:cubicBezTo>
                  <a:pt x="1888" y="298"/>
                  <a:pt x="1888" y="298"/>
                  <a:pt x="1888" y="298"/>
                </a:cubicBezTo>
                <a:cubicBezTo>
                  <a:pt x="1609" y="298"/>
                  <a:pt x="1609" y="298"/>
                  <a:pt x="1609" y="298"/>
                </a:cubicBezTo>
                <a:cubicBezTo>
                  <a:pt x="1609" y="6"/>
                  <a:pt x="1609" y="6"/>
                  <a:pt x="1609" y="6"/>
                </a:cubicBezTo>
                <a:cubicBezTo>
                  <a:pt x="1884" y="6"/>
                  <a:pt x="1884" y="6"/>
                  <a:pt x="1884" y="6"/>
                </a:cubicBezTo>
                <a:lnTo>
                  <a:pt x="1884" y="53"/>
                </a:lnTo>
                <a:close/>
                <a:moveTo>
                  <a:pt x="4051" y="53"/>
                </a:moveTo>
                <a:cubicBezTo>
                  <a:pt x="3839" y="53"/>
                  <a:pt x="3839" y="53"/>
                  <a:pt x="3839" y="53"/>
                </a:cubicBezTo>
                <a:cubicBezTo>
                  <a:pt x="3839" y="121"/>
                  <a:pt x="3839" y="121"/>
                  <a:pt x="3839" y="121"/>
                </a:cubicBezTo>
                <a:cubicBezTo>
                  <a:pt x="3982" y="121"/>
                  <a:pt x="3982" y="121"/>
                  <a:pt x="3982" y="121"/>
                </a:cubicBezTo>
                <a:cubicBezTo>
                  <a:pt x="3982" y="172"/>
                  <a:pt x="3982" y="172"/>
                  <a:pt x="3982" y="172"/>
                </a:cubicBezTo>
                <a:cubicBezTo>
                  <a:pt x="3839" y="172"/>
                  <a:pt x="3839" y="172"/>
                  <a:pt x="3839" y="172"/>
                </a:cubicBezTo>
                <a:cubicBezTo>
                  <a:pt x="3839" y="247"/>
                  <a:pt x="3839" y="247"/>
                  <a:pt x="3839" y="247"/>
                </a:cubicBezTo>
                <a:cubicBezTo>
                  <a:pt x="4054" y="247"/>
                  <a:pt x="4054" y="247"/>
                  <a:pt x="4054" y="247"/>
                </a:cubicBezTo>
                <a:cubicBezTo>
                  <a:pt x="4054" y="298"/>
                  <a:pt x="4054" y="298"/>
                  <a:pt x="4054" y="298"/>
                </a:cubicBezTo>
                <a:cubicBezTo>
                  <a:pt x="3775" y="298"/>
                  <a:pt x="3775" y="298"/>
                  <a:pt x="3775" y="298"/>
                </a:cubicBezTo>
                <a:cubicBezTo>
                  <a:pt x="3775" y="6"/>
                  <a:pt x="3775" y="6"/>
                  <a:pt x="3775" y="6"/>
                </a:cubicBezTo>
                <a:cubicBezTo>
                  <a:pt x="4051" y="6"/>
                  <a:pt x="4051" y="6"/>
                  <a:pt x="4051" y="6"/>
                </a:cubicBezTo>
                <a:lnTo>
                  <a:pt x="4051" y="53"/>
                </a:lnTo>
                <a:close/>
                <a:moveTo>
                  <a:pt x="196" y="9"/>
                </a:moveTo>
                <a:cubicBezTo>
                  <a:pt x="129" y="205"/>
                  <a:pt x="129" y="205"/>
                  <a:pt x="129" y="205"/>
                </a:cubicBezTo>
                <a:cubicBezTo>
                  <a:pt x="60" y="9"/>
                  <a:pt x="60" y="9"/>
                  <a:pt x="60" y="9"/>
                </a:cubicBezTo>
                <a:cubicBezTo>
                  <a:pt x="0" y="9"/>
                  <a:pt x="0" y="9"/>
                  <a:pt x="0" y="9"/>
                </a:cubicBezTo>
                <a:cubicBezTo>
                  <a:pt x="104" y="297"/>
                  <a:pt x="104" y="297"/>
                  <a:pt x="104" y="297"/>
                </a:cubicBezTo>
                <a:cubicBezTo>
                  <a:pt x="151" y="297"/>
                  <a:pt x="151" y="297"/>
                  <a:pt x="151" y="297"/>
                </a:cubicBezTo>
                <a:cubicBezTo>
                  <a:pt x="151" y="297"/>
                  <a:pt x="219" y="94"/>
                  <a:pt x="222" y="84"/>
                </a:cubicBezTo>
                <a:cubicBezTo>
                  <a:pt x="225" y="94"/>
                  <a:pt x="295" y="297"/>
                  <a:pt x="295" y="297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41" y="9"/>
                  <a:pt x="441" y="9"/>
                  <a:pt x="441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18" y="205"/>
                  <a:pt x="318" y="205"/>
                  <a:pt x="318" y="205"/>
                </a:cubicBezTo>
                <a:cubicBezTo>
                  <a:pt x="251" y="9"/>
                  <a:pt x="251" y="9"/>
                  <a:pt x="251" y="9"/>
                </a:cubicBezTo>
                <a:lnTo>
                  <a:pt x="196" y="9"/>
                </a:lnTo>
                <a:close/>
                <a:moveTo>
                  <a:pt x="808" y="119"/>
                </a:moveTo>
                <a:cubicBezTo>
                  <a:pt x="808" y="6"/>
                  <a:pt x="808" y="6"/>
                  <a:pt x="808" y="6"/>
                </a:cubicBezTo>
                <a:cubicBezTo>
                  <a:pt x="872" y="6"/>
                  <a:pt x="872" y="6"/>
                  <a:pt x="872" y="6"/>
                </a:cubicBezTo>
                <a:cubicBezTo>
                  <a:pt x="872" y="298"/>
                  <a:pt x="872" y="298"/>
                  <a:pt x="872" y="298"/>
                </a:cubicBezTo>
                <a:cubicBezTo>
                  <a:pt x="808" y="298"/>
                  <a:pt x="808" y="298"/>
                  <a:pt x="808" y="298"/>
                </a:cubicBezTo>
                <a:cubicBezTo>
                  <a:pt x="808" y="174"/>
                  <a:pt x="808" y="174"/>
                  <a:pt x="808" y="174"/>
                </a:cubicBezTo>
                <a:cubicBezTo>
                  <a:pt x="629" y="174"/>
                  <a:pt x="629" y="174"/>
                  <a:pt x="629" y="174"/>
                </a:cubicBezTo>
                <a:cubicBezTo>
                  <a:pt x="629" y="298"/>
                  <a:pt x="629" y="298"/>
                  <a:pt x="629" y="298"/>
                </a:cubicBezTo>
                <a:cubicBezTo>
                  <a:pt x="565" y="298"/>
                  <a:pt x="565" y="298"/>
                  <a:pt x="565" y="298"/>
                </a:cubicBezTo>
                <a:cubicBezTo>
                  <a:pt x="565" y="6"/>
                  <a:pt x="565" y="6"/>
                  <a:pt x="565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9" y="119"/>
                  <a:pt x="629" y="119"/>
                  <a:pt x="629" y="119"/>
                </a:cubicBezTo>
                <a:lnTo>
                  <a:pt x="808" y="119"/>
                </a:lnTo>
                <a:close/>
                <a:moveTo>
                  <a:pt x="1020" y="5"/>
                </a:moveTo>
                <a:cubicBezTo>
                  <a:pt x="1083" y="5"/>
                  <a:pt x="1083" y="5"/>
                  <a:pt x="1083" y="5"/>
                </a:cubicBezTo>
                <a:cubicBezTo>
                  <a:pt x="1083" y="298"/>
                  <a:pt x="1083" y="298"/>
                  <a:pt x="1083" y="298"/>
                </a:cubicBezTo>
                <a:cubicBezTo>
                  <a:pt x="1020" y="298"/>
                  <a:pt x="1020" y="298"/>
                  <a:pt x="1020" y="298"/>
                </a:cubicBezTo>
                <a:lnTo>
                  <a:pt x="1020" y="5"/>
                </a:lnTo>
                <a:close/>
                <a:moveTo>
                  <a:pt x="1380" y="298"/>
                </a:moveTo>
                <a:cubicBezTo>
                  <a:pt x="1316" y="298"/>
                  <a:pt x="1316" y="298"/>
                  <a:pt x="1316" y="298"/>
                </a:cubicBezTo>
                <a:cubicBezTo>
                  <a:pt x="1316" y="57"/>
                  <a:pt x="1316" y="57"/>
                  <a:pt x="1316" y="57"/>
                </a:cubicBezTo>
                <a:cubicBezTo>
                  <a:pt x="1199" y="57"/>
                  <a:pt x="1199" y="57"/>
                  <a:pt x="1199" y="57"/>
                </a:cubicBezTo>
                <a:cubicBezTo>
                  <a:pt x="1199" y="6"/>
                  <a:pt x="1199" y="6"/>
                  <a:pt x="1199" y="6"/>
                </a:cubicBezTo>
                <a:cubicBezTo>
                  <a:pt x="1496" y="6"/>
                  <a:pt x="1496" y="6"/>
                  <a:pt x="1496" y="6"/>
                </a:cubicBezTo>
                <a:cubicBezTo>
                  <a:pt x="1496" y="57"/>
                  <a:pt x="1496" y="57"/>
                  <a:pt x="1496" y="57"/>
                </a:cubicBezTo>
                <a:cubicBezTo>
                  <a:pt x="1380" y="57"/>
                  <a:pt x="1380" y="57"/>
                  <a:pt x="1380" y="57"/>
                </a:cubicBezTo>
                <a:lnTo>
                  <a:pt x="1380" y="298"/>
                </a:lnTo>
                <a:close/>
                <a:moveTo>
                  <a:pt x="2613" y="46"/>
                </a:moveTo>
                <a:cubicBezTo>
                  <a:pt x="2586" y="73"/>
                  <a:pt x="2571" y="110"/>
                  <a:pt x="2571" y="152"/>
                </a:cubicBezTo>
                <a:cubicBezTo>
                  <a:pt x="2571" y="256"/>
                  <a:pt x="2653" y="302"/>
                  <a:pt x="2734" y="302"/>
                </a:cubicBezTo>
                <a:cubicBezTo>
                  <a:pt x="2797" y="302"/>
                  <a:pt x="2851" y="265"/>
                  <a:pt x="2851" y="265"/>
                </a:cubicBezTo>
                <a:cubicBezTo>
                  <a:pt x="2852" y="264"/>
                  <a:pt x="2852" y="264"/>
                  <a:pt x="2852" y="264"/>
                </a:cubicBezTo>
                <a:cubicBezTo>
                  <a:pt x="2828" y="221"/>
                  <a:pt x="2828" y="221"/>
                  <a:pt x="2828" y="221"/>
                </a:cubicBezTo>
                <a:cubicBezTo>
                  <a:pt x="2827" y="222"/>
                  <a:pt x="2827" y="222"/>
                  <a:pt x="2827" y="222"/>
                </a:cubicBezTo>
                <a:cubicBezTo>
                  <a:pt x="2827" y="222"/>
                  <a:pt x="2792" y="249"/>
                  <a:pt x="2734" y="249"/>
                </a:cubicBezTo>
                <a:cubicBezTo>
                  <a:pt x="2683" y="249"/>
                  <a:pt x="2629" y="218"/>
                  <a:pt x="2629" y="151"/>
                </a:cubicBezTo>
                <a:cubicBezTo>
                  <a:pt x="2629" y="85"/>
                  <a:pt x="2682" y="50"/>
                  <a:pt x="2734" y="50"/>
                </a:cubicBezTo>
                <a:cubicBezTo>
                  <a:pt x="2782" y="50"/>
                  <a:pt x="2826" y="75"/>
                  <a:pt x="2827" y="75"/>
                </a:cubicBezTo>
                <a:cubicBezTo>
                  <a:pt x="2828" y="76"/>
                  <a:pt x="2828" y="76"/>
                  <a:pt x="2828" y="76"/>
                </a:cubicBezTo>
                <a:cubicBezTo>
                  <a:pt x="2851" y="28"/>
                  <a:pt x="2851" y="28"/>
                  <a:pt x="2851" y="28"/>
                </a:cubicBezTo>
                <a:cubicBezTo>
                  <a:pt x="2851" y="28"/>
                  <a:pt x="2802" y="0"/>
                  <a:pt x="2734" y="0"/>
                </a:cubicBezTo>
                <a:cubicBezTo>
                  <a:pt x="2686" y="0"/>
                  <a:pt x="2643" y="16"/>
                  <a:pt x="2613" y="46"/>
                </a:cubicBezTo>
                <a:moveTo>
                  <a:pt x="3013" y="298"/>
                </a:moveTo>
                <a:cubicBezTo>
                  <a:pt x="3042" y="235"/>
                  <a:pt x="3042" y="235"/>
                  <a:pt x="3042" y="235"/>
                </a:cubicBezTo>
                <a:cubicBezTo>
                  <a:pt x="3175" y="235"/>
                  <a:pt x="3175" y="235"/>
                  <a:pt x="3175" y="235"/>
                </a:cubicBezTo>
                <a:cubicBezTo>
                  <a:pt x="3205" y="298"/>
                  <a:pt x="3205" y="298"/>
                  <a:pt x="3205" y="298"/>
                </a:cubicBezTo>
                <a:cubicBezTo>
                  <a:pt x="3285" y="298"/>
                  <a:pt x="3285" y="298"/>
                  <a:pt x="3285" y="298"/>
                </a:cubicBezTo>
                <a:cubicBezTo>
                  <a:pt x="3130" y="6"/>
                  <a:pt x="3130" y="6"/>
                  <a:pt x="3130" y="6"/>
                </a:cubicBezTo>
                <a:cubicBezTo>
                  <a:pt x="3082" y="6"/>
                  <a:pt x="3082" y="6"/>
                  <a:pt x="3082" y="6"/>
                </a:cubicBezTo>
                <a:cubicBezTo>
                  <a:pt x="2937" y="298"/>
                  <a:pt x="2937" y="298"/>
                  <a:pt x="2937" y="298"/>
                </a:cubicBezTo>
                <a:lnTo>
                  <a:pt x="3013" y="298"/>
                </a:lnTo>
                <a:close/>
                <a:moveTo>
                  <a:pt x="3108" y="81"/>
                </a:moveTo>
                <a:cubicBezTo>
                  <a:pt x="3151" y="185"/>
                  <a:pt x="3151" y="185"/>
                  <a:pt x="3151" y="185"/>
                </a:cubicBezTo>
                <a:cubicBezTo>
                  <a:pt x="3065" y="185"/>
                  <a:pt x="3065" y="185"/>
                  <a:pt x="3065" y="185"/>
                </a:cubicBezTo>
                <a:lnTo>
                  <a:pt x="3108" y="81"/>
                </a:lnTo>
                <a:close/>
                <a:moveTo>
                  <a:pt x="3379" y="270"/>
                </a:moveTo>
                <a:cubicBezTo>
                  <a:pt x="3400" y="222"/>
                  <a:pt x="3400" y="222"/>
                  <a:pt x="3400" y="222"/>
                </a:cubicBezTo>
                <a:cubicBezTo>
                  <a:pt x="3400" y="222"/>
                  <a:pt x="3447" y="253"/>
                  <a:pt x="3506" y="253"/>
                </a:cubicBezTo>
                <a:cubicBezTo>
                  <a:pt x="3531" y="254"/>
                  <a:pt x="3596" y="248"/>
                  <a:pt x="3596" y="214"/>
                </a:cubicBezTo>
                <a:cubicBezTo>
                  <a:pt x="3597" y="146"/>
                  <a:pt x="3370" y="229"/>
                  <a:pt x="3371" y="93"/>
                </a:cubicBezTo>
                <a:cubicBezTo>
                  <a:pt x="3372" y="47"/>
                  <a:pt x="3415" y="1"/>
                  <a:pt x="3508" y="2"/>
                </a:cubicBezTo>
                <a:cubicBezTo>
                  <a:pt x="3585" y="3"/>
                  <a:pt x="3638" y="33"/>
                  <a:pt x="3638" y="33"/>
                </a:cubicBezTo>
                <a:cubicBezTo>
                  <a:pt x="3615" y="78"/>
                  <a:pt x="3615" y="78"/>
                  <a:pt x="3615" y="78"/>
                </a:cubicBezTo>
                <a:cubicBezTo>
                  <a:pt x="3615" y="78"/>
                  <a:pt x="3567" y="51"/>
                  <a:pt x="3509" y="50"/>
                </a:cubicBezTo>
                <a:cubicBezTo>
                  <a:pt x="3476" y="50"/>
                  <a:pt x="3435" y="59"/>
                  <a:pt x="3435" y="83"/>
                </a:cubicBezTo>
                <a:cubicBezTo>
                  <a:pt x="3434" y="154"/>
                  <a:pt x="3661" y="74"/>
                  <a:pt x="3660" y="207"/>
                </a:cubicBezTo>
                <a:cubicBezTo>
                  <a:pt x="3659" y="284"/>
                  <a:pt x="3567" y="302"/>
                  <a:pt x="3507" y="301"/>
                </a:cubicBezTo>
                <a:cubicBezTo>
                  <a:pt x="3419" y="301"/>
                  <a:pt x="3379" y="270"/>
                  <a:pt x="3379" y="2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5218891"/>
            <a:ext cx="2692800" cy="24622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83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BF8BE1-1E9A-6442-B9D3-2D00BC81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2DA28AB-9A14-654D-9A41-3B4CA436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40000"/>
            <a:ext cx="8229600" cy="3760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no bullets) with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7D3A46-9E05-D249-B2DC-C53DD2FAD770}"/>
              </a:ext>
            </a:extLst>
          </p:cNvPr>
          <p:cNvSpPr/>
          <p:nvPr userDrawn="1"/>
        </p:nvSpPr>
        <p:spPr bwMode="ltGray">
          <a:xfrm>
            <a:off x="0" y="1679443"/>
            <a:ext cx="9144000" cy="3699381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BD1D3A-D2E4-0A40-85ED-C63D231C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5E5CE7-0592-3F43-BD4B-E97B75F0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07882"/>
            <a:ext cx="3845859" cy="3329343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349250" indent="0">
              <a:spcBef>
                <a:spcPts val="1000"/>
              </a:spcBef>
              <a:buNone/>
              <a:defRPr sz="1400">
                <a:solidFill>
                  <a:schemeClr val="bg1"/>
                </a:solidFill>
              </a:defRPr>
            </a:lvl3pPr>
            <a:lvl4pPr marL="685800" indent="0">
              <a:spcBef>
                <a:spcPts val="1000"/>
              </a:spcBef>
              <a:buNone/>
              <a:defRPr sz="1400">
                <a:solidFill>
                  <a:schemeClr val="bg1"/>
                </a:solidFill>
              </a:defRPr>
            </a:lvl4pPr>
            <a:lvl5pPr marL="1035050" indent="0">
              <a:spcBef>
                <a:spcPts val="100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E09E6-1DA7-D841-ACAE-6577966B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906301-7880-6A46-B764-3072F4D76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0944" y="1807882"/>
            <a:ext cx="3845859" cy="3329343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349250" indent="0">
              <a:spcBef>
                <a:spcPts val="1000"/>
              </a:spcBef>
              <a:buNone/>
              <a:defRPr sz="1400">
                <a:solidFill>
                  <a:schemeClr val="bg1"/>
                </a:solidFill>
              </a:defRPr>
            </a:lvl3pPr>
            <a:lvl4pPr marL="685800" indent="0">
              <a:spcBef>
                <a:spcPts val="1000"/>
              </a:spcBef>
              <a:buNone/>
              <a:defRPr sz="1400">
                <a:solidFill>
                  <a:schemeClr val="bg1"/>
                </a:solidFill>
              </a:defRPr>
            </a:lvl4pPr>
            <a:lvl5pPr marL="1035050" indent="0">
              <a:spcBef>
                <a:spcPts val="100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FF7CBD-0028-B249-A3AE-20527836755E}"/>
              </a:ext>
            </a:extLst>
          </p:cNvPr>
          <p:cNvCxnSpPr/>
          <p:nvPr userDrawn="1"/>
        </p:nvCxnSpPr>
        <p:spPr bwMode="white">
          <a:xfrm>
            <a:off x="4572000" y="1826949"/>
            <a:ext cx="0" cy="34012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6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6E501D-FD80-CF45-A921-EE81CE87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BC5E9-3235-E94A-919C-AD2E10AE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7886"/>
            <a:ext cx="8229600" cy="3417504"/>
          </a:xfrm>
        </p:spPr>
        <p:txBody>
          <a:bodyPr/>
          <a:lstStyle>
            <a:lvl1pPr marL="349250" indent="-349250">
              <a:spcBef>
                <a:spcPts val="1000"/>
              </a:spcBef>
              <a:buSzPct val="100000"/>
              <a:buFont typeface="+mj-lt"/>
              <a:buAutoNum type="arabicPeriod"/>
              <a:defRPr/>
            </a:lvl1pPr>
            <a:lvl2pPr marL="685800" indent="-346075">
              <a:spcBef>
                <a:spcPts val="1000"/>
              </a:spcBef>
              <a:buFont typeface="+mj-lt"/>
              <a:buAutoNum type="alphaLcPeriod"/>
              <a:defRPr/>
            </a:lvl2pPr>
            <a:lvl3pPr marL="914400" indent="-228600">
              <a:spcBef>
                <a:spcPts val="1000"/>
              </a:spcBef>
              <a:buFont typeface="+mj-lt"/>
              <a:buAutoNum type="romanLcPeriod"/>
              <a:defRPr/>
            </a:lvl3pPr>
            <a:lvl4pPr marL="1196975" indent="-282575">
              <a:spcBef>
                <a:spcPts val="1000"/>
              </a:spcBef>
              <a:buFont typeface="+mj-lt"/>
              <a:buAutoNum type="alphaLcPeriod"/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078654-8067-8741-831E-13370919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5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BF8BE1-1E9A-6442-B9D3-2D00BC81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2DA28AB-9A14-654D-9A41-3B4CA436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9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166E98C-570D-8849-8F31-59C8A709C8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5555226" y="415864"/>
            <a:ext cx="3131574" cy="4660848"/>
          </a:xfrm>
          <a:solidFill>
            <a:schemeClr val="bg2"/>
          </a:solidFill>
          <a:ln>
            <a:solidFill>
              <a:schemeClr val="accent4"/>
            </a:solidFill>
          </a:ln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0FC42E1-0C07-F948-8295-DB272BF8B4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ltGray">
          <a:xfrm>
            <a:off x="762000" y="1657617"/>
            <a:ext cx="5373329" cy="2129814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182880" tIns="182880" rIns="182880" bIns="182880">
            <a:spAutoFit/>
          </a:bodyPr>
          <a:lstStyle>
            <a:lvl1pPr marL="115888" indent="-115888">
              <a:lnSpc>
                <a:spcPct val="110000"/>
              </a:lnSpc>
              <a:spcBef>
                <a:spcPts val="600"/>
              </a:spcBef>
              <a:buNone/>
              <a:defRPr sz="2400"/>
            </a:lvl1pPr>
            <a:lvl2pPr marL="339725" indent="0">
              <a:spcBef>
                <a:spcPts val="600"/>
              </a:spcBef>
              <a:buNone/>
              <a:defRPr sz="2000"/>
            </a:lvl2pPr>
            <a:lvl3pPr marL="577850" indent="0">
              <a:spcBef>
                <a:spcPts val="600"/>
              </a:spcBef>
              <a:buNone/>
              <a:defRPr sz="1600"/>
            </a:lvl3pPr>
            <a:lvl4pPr marL="806450" indent="0">
              <a:spcBef>
                <a:spcPts val="600"/>
              </a:spcBef>
              <a:buNone/>
              <a:defRPr sz="1600"/>
            </a:lvl4pPr>
            <a:lvl5pPr marL="1035050" indent="0"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D90391-409E-944E-9E2B-2F4E5CA9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451104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9F0DF1-ECD3-1942-9F8B-6E984BDD03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3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CDAE76-E592-514F-BD77-954E43F6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4719918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EFEF46-9DFA-2D4D-938F-ECA581DB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7883"/>
            <a:ext cx="4719918" cy="317258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ECF758-63D9-FC4B-9E84-2956E9FB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5C4BC74-7422-B14A-A4FE-B66A33BC14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419726" y="0"/>
            <a:ext cx="3724275" cy="5715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97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A4B9927-22FB-4C42-8B7D-89A636C2CD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1" y="3376705"/>
            <a:ext cx="9144000" cy="233829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4D1233-0CDC-BD45-A537-AF75202A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D5A90B0-CAC1-4D4A-A4EC-AE283612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2753"/>
            <a:ext cx="8229600" cy="1603462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138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3EEEB5-8BAE-734B-93A0-E1832D927FFA}"/>
              </a:ext>
            </a:extLst>
          </p:cNvPr>
          <p:cNvSpPr/>
          <p:nvPr userDrawn="1"/>
        </p:nvSpPr>
        <p:spPr>
          <a:xfrm>
            <a:off x="0" y="0"/>
            <a:ext cx="9144000" cy="5334000"/>
          </a:xfrm>
          <a:prstGeom prst="rect">
            <a:avLst/>
          </a:prstGeom>
          <a:gradFill>
            <a:gsLst>
              <a:gs pos="1000">
                <a:schemeClr val="accent3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1F895C8-E798-E24D-8A07-7573A131406B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457200" y="1611244"/>
            <a:ext cx="8222226" cy="305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0" indent="0" algn="l">
              <a:buClrTx/>
              <a:buNone/>
              <a:defRPr sz="1800" i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ClrTx/>
              <a:buNone/>
              <a:defRPr sz="2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ClrTx/>
              <a:buNone/>
              <a:defRPr sz="2600">
                <a:solidFill>
                  <a:schemeClr val="bg1"/>
                </a:solidFill>
              </a:defRPr>
            </a:lvl4pPr>
            <a:lvl5pPr>
              <a:spcBef>
                <a:spcPts val="1200"/>
              </a:spcBef>
              <a:buClrTx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E0E50BE-592F-0A49-962D-28FC0F90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B5A0EA-38B9-FE4A-93D5-8A6DA12AED2E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448811" y="933640"/>
            <a:ext cx="776080" cy="680000"/>
            <a:chOff x="518156" y="-123746"/>
            <a:chExt cx="2515558" cy="1983715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FDDF083-2804-8F47-97DB-35330F402B91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1814513" y="-123746"/>
              <a:ext cx="1219201" cy="1983715"/>
            </a:xfrm>
            <a:custGeom>
              <a:avLst/>
              <a:gdLst>
                <a:gd name="T0" fmla="*/ 1670 w 1820"/>
                <a:gd name="T1" fmla="*/ 0 h 2960"/>
                <a:gd name="T2" fmla="*/ 1794 w 1820"/>
                <a:gd name="T3" fmla="*/ 134 h 2960"/>
                <a:gd name="T4" fmla="*/ 1264 w 1820"/>
                <a:gd name="T5" fmla="*/ 529 h 2960"/>
                <a:gd name="T6" fmla="*/ 935 w 1820"/>
                <a:gd name="T7" fmla="*/ 1237 h 2960"/>
                <a:gd name="T8" fmla="*/ 1814 w 1820"/>
                <a:gd name="T9" fmla="*/ 2097 h 2960"/>
                <a:gd name="T10" fmla="*/ 1270 w 1820"/>
                <a:gd name="T11" fmla="*/ 2825 h 2960"/>
                <a:gd name="T12" fmla="*/ 144 w 1820"/>
                <a:gd name="T13" fmla="*/ 2158 h 2960"/>
                <a:gd name="T14" fmla="*/ 353 w 1820"/>
                <a:gd name="T15" fmla="*/ 1060 h 2960"/>
                <a:gd name="T16" fmla="*/ 482 w 1820"/>
                <a:gd name="T17" fmla="*/ 884 h 2960"/>
                <a:gd name="T18" fmla="*/ 954 w 1820"/>
                <a:gd name="T19" fmla="*/ 433 h 2960"/>
                <a:gd name="T20" fmla="*/ 1670 w 1820"/>
                <a:gd name="T21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0" h="2960">
                  <a:moveTo>
                    <a:pt x="1670" y="0"/>
                  </a:moveTo>
                  <a:cubicBezTo>
                    <a:pt x="1794" y="134"/>
                    <a:pt x="1794" y="134"/>
                    <a:pt x="1794" y="134"/>
                  </a:cubicBezTo>
                  <a:cubicBezTo>
                    <a:pt x="1794" y="134"/>
                    <a:pt x="1504" y="286"/>
                    <a:pt x="1264" y="529"/>
                  </a:cubicBezTo>
                  <a:cubicBezTo>
                    <a:pt x="1077" y="718"/>
                    <a:pt x="938" y="952"/>
                    <a:pt x="935" y="1237"/>
                  </a:cubicBezTo>
                  <a:cubicBezTo>
                    <a:pt x="925" y="1978"/>
                    <a:pt x="1759" y="2071"/>
                    <a:pt x="1814" y="2097"/>
                  </a:cubicBezTo>
                  <a:cubicBezTo>
                    <a:pt x="1820" y="2136"/>
                    <a:pt x="1801" y="2690"/>
                    <a:pt x="1270" y="2825"/>
                  </a:cubicBezTo>
                  <a:cubicBezTo>
                    <a:pt x="740" y="2960"/>
                    <a:pt x="288" y="2651"/>
                    <a:pt x="144" y="2158"/>
                  </a:cubicBezTo>
                  <a:cubicBezTo>
                    <a:pt x="0" y="1665"/>
                    <a:pt x="257" y="1211"/>
                    <a:pt x="353" y="1060"/>
                  </a:cubicBezTo>
                  <a:cubicBezTo>
                    <a:pt x="383" y="1015"/>
                    <a:pt x="426" y="954"/>
                    <a:pt x="482" y="884"/>
                  </a:cubicBezTo>
                  <a:cubicBezTo>
                    <a:pt x="612" y="724"/>
                    <a:pt x="805" y="540"/>
                    <a:pt x="954" y="433"/>
                  </a:cubicBezTo>
                  <a:cubicBezTo>
                    <a:pt x="1252" y="218"/>
                    <a:pt x="1670" y="0"/>
                    <a:pt x="16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903A835-114B-1740-9025-199E0054413E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518156" y="-123746"/>
              <a:ext cx="1219201" cy="1983715"/>
            </a:xfrm>
            <a:custGeom>
              <a:avLst/>
              <a:gdLst>
                <a:gd name="T0" fmla="*/ 1670 w 1820"/>
                <a:gd name="T1" fmla="*/ 0 h 2960"/>
                <a:gd name="T2" fmla="*/ 1794 w 1820"/>
                <a:gd name="T3" fmla="*/ 134 h 2960"/>
                <a:gd name="T4" fmla="*/ 1264 w 1820"/>
                <a:gd name="T5" fmla="*/ 529 h 2960"/>
                <a:gd name="T6" fmla="*/ 935 w 1820"/>
                <a:gd name="T7" fmla="*/ 1237 h 2960"/>
                <a:gd name="T8" fmla="*/ 1814 w 1820"/>
                <a:gd name="T9" fmla="*/ 2097 h 2960"/>
                <a:gd name="T10" fmla="*/ 1270 w 1820"/>
                <a:gd name="T11" fmla="*/ 2825 h 2960"/>
                <a:gd name="T12" fmla="*/ 144 w 1820"/>
                <a:gd name="T13" fmla="*/ 2158 h 2960"/>
                <a:gd name="T14" fmla="*/ 353 w 1820"/>
                <a:gd name="T15" fmla="*/ 1060 h 2960"/>
                <a:gd name="T16" fmla="*/ 482 w 1820"/>
                <a:gd name="T17" fmla="*/ 884 h 2960"/>
                <a:gd name="T18" fmla="*/ 954 w 1820"/>
                <a:gd name="T19" fmla="*/ 433 h 2960"/>
                <a:gd name="T20" fmla="*/ 1670 w 1820"/>
                <a:gd name="T21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0" h="2960">
                  <a:moveTo>
                    <a:pt x="1670" y="0"/>
                  </a:moveTo>
                  <a:cubicBezTo>
                    <a:pt x="1794" y="134"/>
                    <a:pt x="1794" y="134"/>
                    <a:pt x="1794" y="134"/>
                  </a:cubicBezTo>
                  <a:cubicBezTo>
                    <a:pt x="1794" y="134"/>
                    <a:pt x="1504" y="286"/>
                    <a:pt x="1264" y="529"/>
                  </a:cubicBezTo>
                  <a:cubicBezTo>
                    <a:pt x="1077" y="718"/>
                    <a:pt x="938" y="952"/>
                    <a:pt x="935" y="1237"/>
                  </a:cubicBezTo>
                  <a:cubicBezTo>
                    <a:pt x="925" y="1978"/>
                    <a:pt x="1759" y="2071"/>
                    <a:pt x="1814" y="2097"/>
                  </a:cubicBezTo>
                  <a:cubicBezTo>
                    <a:pt x="1820" y="2136"/>
                    <a:pt x="1801" y="2690"/>
                    <a:pt x="1270" y="2825"/>
                  </a:cubicBezTo>
                  <a:cubicBezTo>
                    <a:pt x="740" y="2960"/>
                    <a:pt x="288" y="2651"/>
                    <a:pt x="144" y="2158"/>
                  </a:cubicBezTo>
                  <a:cubicBezTo>
                    <a:pt x="0" y="1665"/>
                    <a:pt x="257" y="1211"/>
                    <a:pt x="353" y="1060"/>
                  </a:cubicBezTo>
                  <a:cubicBezTo>
                    <a:pt x="383" y="1015"/>
                    <a:pt x="426" y="954"/>
                    <a:pt x="482" y="884"/>
                  </a:cubicBezTo>
                  <a:cubicBezTo>
                    <a:pt x="612" y="724"/>
                    <a:pt x="805" y="540"/>
                    <a:pt x="954" y="433"/>
                  </a:cubicBezTo>
                  <a:cubicBezTo>
                    <a:pt x="1252" y="218"/>
                    <a:pt x="1670" y="0"/>
                    <a:pt x="16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04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70F438-045A-554B-9286-837FE23D46C3}"/>
              </a:ext>
            </a:extLst>
          </p:cNvPr>
          <p:cNvSpPr/>
          <p:nvPr userDrawn="1"/>
        </p:nvSpPr>
        <p:spPr>
          <a:xfrm>
            <a:off x="0" y="0"/>
            <a:ext cx="9144000" cy="5334000"/>
          </a:xfrm>
          <a:prstGeom prst="rect">
            <a:avLst/>
          </a:prstGeom>
          <a:gradFill>
            <a:gsLst>
              <a:gs pos="1000">
                <a:schemeClr val="accent3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4153B-EEAF-4941-A557-DAD3F911E0D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57200" y="577774"/>
            <a:ext cx="8229600" cy="10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FC67531-616D-224E-AB5C-939DABCE4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Diamond 8">
            <a:extLst>
              <a:ext uri="{FF2B5EF4-FFF2-40B4-BE49-F238E27FC236}">
                <a16:creationId xmlns:a16="http://schemas.microsoft.com/office/drawing/2014/main" id="{99FB274F-9D40-7A4C-BBBF-5F43EC1550CD}"/>
              </a:ext>
            </a:extLst>
          </p:cNvPr>
          <p:cNvSpPr>
            <a:spLocks/>
          </p:cNvSpPr>
          <p:nvPr userDrawn="1"/>
        </p:nvSpPr>
        <p:spPr bwMode="white">
          <a:xfrm>
            <a:off x="-4093" y="508000"/>
            <a:ext cx="230400" cy="508000"/>
          </a:xfrm>
          <a:custGeom>
            <a:avLst/>
            <a:gdLst>
              <a:gd name="connsiteX0" fmla="*/ 0 w 754602"/>
              <a:gd name="connsiteY0" fmla="*/ 377301 h 754602"/>
              <a:gd name="connsiteX1" fmla="*/ 377301 w 754602"/>
              <a:gd name="connsiteY1" fmla="*/ 0 h 754602"/>
              <a:gd name="connsiteX2" fmla="*/ 754602 w 754602"/>
              <a:gd name="connsiteY2" fmla="*/ 377301 h 754602"/>
              <a:gd name="connsiteX3" fmla="*/ 377301 w 754602"/>
              <a:gd name="connsiteY3" fmla="*/ 754602 h 754602"/>
              <a:gd name="connsiteX4" fmla="*/ 0 w 754602"/>
              <a:gd name="connsiteY4" fmla="*/ 377301 h 754602"/>
              <a:gd name="connsiteX0" fmla="*/ 0 w 377301"/>
              <a:gd name="connsiteY0" fmla="*/ 754602 h 754602"/>
              <a:gd name="connsiteX1" fmla="*/ 0 w 377301"/>
              <a:gd name="connsiteY1" fmla="*/ 0 h 754602"/>
              <a:gd name="connsiteX2" fmla="*/ 377301 w 377301"/>
              <a:gd name="connsiteY2" fmla="*/ 377301 h 754602"/>
              <a:gd name="connsiteX3" fmla="*/ 0 w 377301"/>
              <a:gd name="connsiteY3" fmla="*/ 754602 h 75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01" h="754602">
                <a:moveTo>
                  <a:pt x="0" y="754602"/>
                </a:moveTo>
                <a:lnTo>
                  <a:pt x="0" y="0"/>
                </a:lnTo>
                <a:lnTo>
                  <a:pt x="377301" y="377301"/>
                </a:lnTo>
                <a:lnTo>
                  <a:pt x="0" y="7546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33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icture Lef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7CEB3CC-B93D-154B-8431-D925C6F6C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8888" y="1657616"/>
            <a:ext cx="5442888" cy="3485884"/>
          </a:xfrm>
        </p:spPr>
        <p:txBody>
          <a:bodyPr tIns="0" bIns="0"/>
          <a:lstStyle>
            <a:lvl1pPr marL="349200" indent="-349200">
              <a:spcBef>
                <a:spcPts val="1000"/>
              </a:spcBef>
              <a:defRPr sz="2000"/>
            </a:lvl1pPr>
            <a:lvl2pPr marL="579600" indent="-237600">
              <a:spcBef>
                <a:spcPts val="1000"/>
              </a:spcBef>
              <a:defRPr sz="1800"/>
            </a:lvl2pPr>
            <a:lvl3pPr marL="806400" indent="-230400">
              <a:spcBef>
                <a:spcPts val="1000"/>
              </a:spcBef>
              <a:defRPr sz="1600"/>
            </a:lvl3pPr>
            <a:lvl4pPr marL="1036800" indent="-230400">
              <a:spcBef>
                <a:spcPts val="1000"/>
              </a:spcBef>
              <a:defRPr sz="1400"/>
            </a:lvl4pPr>
            <a:lvl5pPr marL="1263600" indent="-230400">
              <a:spcBef>
                <a:spcPts val="1000"/>
              </a:spcBef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1BE1C60-79A7-214C-B4B0-F7A659875B6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201" y="1714498"/>
            <a:ext cx="2286000" cy="1540297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52BEB2-4262-A44A-B541-202FA101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3BFF977-62FF-1449-B24B-8ABF285E31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A2CBD23-C790-0C49-838F-26139DD274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1" y="3374881"/>
            <a:ext cx="2286001" cy="711532"/>
          </a:xfrm>
        </p:spPr>
        <p:txBody>
          <a:bodyPr tIns="0" bIns="0"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100" b="1">
                <a:solidFill>
                  <a:schemeClr val="tx1"/>
                </a:solidFill>
              </a:defRPr>
            </a:lvl2pPr>
            <a:lvl3pPr marL="173038" indent="-173038">
              <a:spcBef>
                <a:spcPts val="1200"/>
              </a:spcBef>
              <a:buSzPct val="70000"/>
              <a:buFont typeface="Wingdings" panose="05000000000000000000" pitchFamily="2" charset="2"/>
              <a:buChar char="o"/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6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F7787F-F5A5-614C-A25F-0EAF725B4290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1000">
                <a:schemeClr val="accent3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BA9C45-66EB-DD4D-AA17-B8F2E5EE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097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iamond 8">
            <a:extLst>
              <a:ext uri="{FF2B5EF4-FFF2-40B4-BE49-F238E27FC236}">
                <a16:creationId xmlns:a16="http://schemas.microsoft.com/office/drawing/2014/main" id="{4FC02EE2-0950-AB4C-80BB-3E2D1101A722}"/>
              </a:ext>
            </a:extLst>
          </p:cNvPr>
          <p:cNvSpPr>
            <a:spLocks/>
          </p:cNvSpPr>
          <p:nvPr userDrawn="1"/>
        </p:nvSpPr>
        <p:spPr bwMode="invGray">
          <a:xfrm>
            <a:off x="-4093" y="508000"/>
            <a:ext cx="230400" cy="508000"/>
          </a:xfrm>
          <a:custGeom>
            <a:avLst/>
            <a:gdLst>
              <a:gd name="connsiteX0" fmla="*/ 0 w 754602"/>
              <a:gd name="connsiteY0" fmla="*/ 377301 h 754602"/>
              <a:gd name="connsiteX1" fmla="*/ 377301 w 754602"/>
              <a:gd name="connsiteY1" fmla="*/ 0 h 754602"/>
              <a:gd name="connsiteX2" fmla="*/ 754602 w 754602"/>
              <a:gd name="connsiteY2" fmla="*/ 377301 h 754602"/>
              <a:gd name="connsiteX3" fmla="*/ 377301 w 754602"/>
              <a:gd name="connsiteY3" fmla="*/ 754602 h 754602"/>
              <a:gd name="connsiteX4" fmla="*/ 0 w 754602"/>
              <a:gd name="connsiteY4" fmla="*/ 377301 h 754602"/>
              <a:gd name="connsiteX0" fmla="*/ 0 w 377301"/>
              <a:gd name="connsiteY0" fmla="*/ 754602 h 754602"/>
              <a:gd name="connsiteX1" fmla="*/ 0 w 377301"/>
              <a:gd name="connsiteY1" fmla="*/ 0 h 754602"/>
              <a:gd name="connsiteX2" fmla="*/ 377301 w 377301"/>
              <a:gd name="connsiteY2" fmla="*/ 377301 h 754602"/>
              <a:gd name="connsiteX3" fmla="*/ 0 w 377301"/>
              <a:gd name="connsiteY3" fmla="*/ 754602 h 75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01" h="754602">
                <a:moveTo>
                  <a:pt x="0" y="754602"/>
                </a:moveTo>
                <a:lnTo>
                  <a:pt x="0" y="0"/>
                </a:lnTo>
                <a:lnTo>
                  <a:pt x="377301" y="377301"/>
                </a:lnTo>
                <a:lnTo>
                  <a:pt x="0" y="7546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4840000"/>
            <a:ext cx="8229600" cy="344000"/>
          </a:xfrm>
        </p:spPr>
        <p:txBody>
          <a:bodyPr/>
          <a:lstStyle>
            <a:lvl1pPr marL="0" indent="0">
              <a:buNone/>
              <a:defRPr sz="2000"/>
            </a:lvl1pPr>
            <a:lvl2pPr marL="342000" indent="0">
              <a:buNone/>
              <a:defRPr/>
            </a:lvl2pPr>
            <a:lvl3pPr marL="576000" indent="0">
              <a:buNone/>
              <a:defRPr/>
            </a:lvl3pPr>
            <a:lvl4pPr marL="806400" indent="0">
              <a:buNone/>
              <a:defRPr/>
            </a:lvl4pPr>
            <a:lvl5pPr marL="10332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377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o Pictur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A2CBD23-C790-0C49-838F-26139DD27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2938432"/>
            <a:ext cx="2225039" cy="2205068"/>
          </a:xfrm>
        </p:spPr>
        <p:txBody>
          <a:bodyPr tIns="0" bIns="0"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100" b="1">
                <a:solidFill>
                  <a:schemeClr val="tx1"/>
                </a:solidFill>
              </a:defRPr>
            </a:lvl2pPr>
            <a:lvl3pPr marL="173038" indent="-173038">
              <a:spcBef>
                <a:spcPts val="1200"/>
              </a:spcBef>
              <a:buSzPct val="70000"/>
              <a:buFont typeface="Wingdings" panose="05000000000000000000" pitchFamily="2" charset="2"/>
              <a:buChar char="o"/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D8D9894-BEB2-844E-AD3E-AAB04491AF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57201" y="1343378"/>
            <a:ext cx="2225039" cy="1514122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011BBE8-1867-7349-B200-E460720B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5"/>
            <a:ext cx="8229600" cy="635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85B1AA7-DC4D-2C44-B068-6CD90B35CD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5D165A08-2BF0-0F45-B506-83B4EB7F04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3459481" y="1343378"/>
            <a:ext cx="2225039" cy="1514122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F4F910A3-2B76-E444-BBE9-AD30942612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ltGray">
          <a:xfrm>
            <a:off x="6461762" y="1343378"/>
            <a:ext cx="2225039" cy="1514122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F5C60A5-D558-9542-87F4-CAF9AC25CE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59481" y="2938432"/>
            <a:ext cx="2225039" cy="2205068"/>
          </a:xfrm>
        </p:spPr>
        <p:txBody>
          <a:bodyPr tIns="0" bIns="0"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100" b="1">
                <a:solidFill>
                  <a:schemeClr val="tx1"/>
                </a:solidFill>
              </a:defRPr>
            </a:lvl2pPr>
            <a:lvl3pPr marL="173038" indent="-173038">
              <a:spcBef>
                <a:spcPts val="1200"/>
              </a:spcBef>
              <a:buSzPct val="70000"/>
              <a:buFont typeface="Wingdings" panose="05000000000000000000" pitchFamily="2" charset="2"/>
              <a:buChar char="o"/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A397DBE-4459-2846-9D85-B66054570A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61762" y="2938432"/>
            <a:ext cx="2225039" cy="2205068"/>
          </a:xfrm>
        </p:spPr>
        <p:txBody>
          <a:bodyPr tIns="0" bIns="0"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100" b="1">
                <a:solidFill>
                  <a:schemeClr val="tx1"/>
                </a:solidFill>
              </a:defRPr>
            </a:lvl2pPr>
            <a:lvl3pPr marL="173038" indent="-173038">
              <a:spcBef>
                <a:spcPts val="1200"/>
              </a:spcBef>
              <a:buSzPct val="70000"/>
              <a:buFont typeface="Wingdings" panose="05000000000000000000" pitchFamily="2" charset="2"/>
              <a:buChar char="o"/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2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F17A-9129-AA40-A905-06C147DCF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6CB5DE9-0126-264D-B224-E010DE6B75B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0026" y="1341120"/>
            <a:ext cx="1737360" cy="11737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25F6477-0872-4D46-A08B-A7300F541F35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60026" y="3393441"/>
            <a:ext cx="1737360" cy="117374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E19656A0-923E-2C42-B5DB-BC009A284A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3624" y="2601961"/>
            <a:ext cx="1733762" cy="7302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/>
            </a:lvl2pPr>
            <a:lvl3pPr marL="577850" indent="0">
              <a:buFontTx/>
              <a:buNone/>
              <a:defRPr sz="1100"/>
            </a:lvl3pPr>
            <a:lvl4pPr marL="806450" indent="0">
              <a:buFontTx/>
              <a:buNone/>
              <a:defRPr sz="1100"/>
            </a:lvl4pPr>
            <a:lvl5pPr marL="103505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Second-level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8B4895C-54B3-9A4F-83FE-55E3A949DB2C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2636427" y="1341120"/>
            <a:ext cx="1737360" cy="11737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A76B07C-42B3-7245-845A-0D97D7175A9D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2636427" y="3393441"/>
            <a:ext cx="1737360" cy="117374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0C9E6639-EFE4-4542-8934-567CE415AD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40025" y="2601961"/>
            <a:ext cx="1733762" cy="7302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/>
            </a:lvl2pPr>
            <a:lvl3pPr marL="577850" indent="0">
              <a:buFontTx/>
              <a:buNone/>
              <a:defRPr sz="1100"/>
            </a:lvl3pPr>
            <a:lvl4pPr marL="806450" indent="0">
              <a:buFontTx/>
              <a:buNone/>
              <a:defRPr sz="1100"/>
            </a:lvl4pPr>
            <a:lvl5pPr marL="103505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Second-level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38CA0928-B8A3-BE4A-BEF1-E708932BC0CC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793778" y="1341120"/>
            <a:ext cx="1737360" cy="11737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68813CE9-596D-EB4D-B21A-1592B1C6F21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793778" y="3393441"/>
            <a:ext cx="1737360" cy="117374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19CD70B8-B1DA-EC44-864B-62D6E0B8FD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97376" y="2601961"/>
            <a:ext cx="1733762" cy="7302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/>
            </a:lvl2pPr>
            <a:lvl3pPr marL="577850" indent="0">
              <a:buFontTx/>
              <a:buNone/>
              <a:defRPr sz="1100"/>
            </a:lvl3pPr>
            <a:lvl4pPr marL="806450" indent="0">
              <a:buFontTx/>
              <a:buNone/>
              <a:defRPr sz="1100"/>
            </a:lvl4pPr>
            <a:lvl5pPr marL="103505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Second-level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0DA2058A-64A4-574D-9174-605EDD07F091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6951128" y="1341120"/>
            <a:ext cx="1737360" cy="11737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C145931C-3648-0F42-B4FE-37872E0EC3D3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6951128" y="3393441"/>
            <a:ext cx="1737360" cy="117374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D64C2D60-3882-8B4F-A43A-121446D123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954726" y="2601961"/>
            <a:ext cx="1733762" cy="7302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/>
            </a:lvl2pPr>
            <a:lvl3pPr marL="577850" indent="0">
              <a:buFontTx/>
              <a:buNone/>
              <a:defRPr sz="1100"/>
            </a:lvl3pPr>
            <a:lvl4pPr marL="806450" indent="0">
              <a:buFontTx/>
              <a:buNone/>
              <a:defRPr sz="1100"/>
            </a:lvl4pPr>
            <a:lvl5pPr marL="103505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Second-level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1224548A-558C-414D-9FA3-DEED2DA27AE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3624" y="4647155"/>
            <a:ext cx="1733762" cy="7302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/>
            </a:lvl2pPr>
            <a:lvl3pPr marL="577850" indent="0">
              <a:buFontTx/>
              <a:buNone/>
              <a:defRPr sz="1100"/>
            </a:lvl3pPr>
            <a:lvl4pPr marL="806450" indent="0">
              <a:buFontTx/>
              <a:buNone/>
              <a:defRPr sz="1100"/>
            </a:lvl4pPr>
            <a:lvl5pPr marL="103505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Second-level</a:t>
            </a:r>
          </a:p>
        </p:txBody>
      </p:sp>
      <p:sp>
        <p:nvSpPr>
          <p:cNvPr id="33" name="Text Placeholder 38">
            <a:extLst>
              <a:ext uri="{FF2B5EF4-FFF2-40B4-BE49-F238E27FC236}">
                <a16:creationId xmlns:a16="http://schemas.microsoft.com/office/drawing/2014/main" id="{0B3D0B52-E7CD-FE4B-8F57-DCD97F3E49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640025" y="4647155"/>
            <a:ext cx="1733762" cy="7302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/>
            </a:lvl2pPr>
            <a:lvl3pPr marL="577850" indent="0">
              <a:buFontTx/>
              <a:buNone/>
              <a:defRPr sz="1100"/>
            </a:lvl3pPr>
            <a:lvl4pPr marL="806450" indent="0">
              <a:buFontTx/>
              <a:buNone/>
              <a:defRPr sz="1100"/>
            </a:lvl4pPr>
            <a:lvl5pPr marL="103505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Second-level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B39C31D8-8C97-3144-B1A2-D2E4278355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97376" y="4647155"/>
            <a:ext cx="1733762" cy="7302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/>
            </a:lvl2pPr>
            <a:lvl3pPr marL="577850" indent="0">
              <a:buFontTx/>
              <a:buNone/>
              <a:defRPr sz="1100"/>
            </a:lvl3pPr>
            <a:lvl4pPr marL="806450" indent="0">
              <a:buFontTx/>
              <a:buNone/>
              <a:defRPr sz="1100"/>
            </a:lvl4pPr>
            <a:lvl5pPr marL="103505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Second-level</a:t>
            </a:r>
          </a:p>
        </p:txBody>
      </p:sp>
      <p:sp>
        <p:nvSpPr>
          <p:cNvPr id="35" name="Text Placeholder 38">
            <a:extLst>
              <a:ext uri="{FF2B5EF4-FFF2-40B4-BE49-F238E27FC236}">
                <a16:creationId xmlns:a16="http://schemas.microsoft.com/office/drawing/2014/main" id="{5FE6801B-862E-9446-9492-DA72AEE32D4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954726" y="4647155"/>
            <a:ext cx="1733762" cy="7302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/>
            </a:lvl2pPr>
            <a:lvl3pPr marL="577850" indent="0">
              <a:buFontTx/>
              <a:buNone/>
              <a:defRPr sz="1100"/>
            </a:lvl3pPr>
            <a:lvl4pPr marL="806450" indent="0">
              <a:buFontTx/>
              <a:buNone/>
              <a:defRPr sz="1100"/>
            </a:lvl4pPr>
            <a:lvl5pPr marL="103505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Second-level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85B1AA7-DC4D-2C44-B068-6CD90B35CD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6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0F404A-1B1F-834D-BBB2-01EA75A180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800912"/>
            <a:ext cx="2371251" cy="1307058"/>
          </a:xfrm>
        </p:spPr>
        <p:txBody>
          <a:bodyPr tIns="0" bIns="0"/>
          <a:lstStyle>
            <a:lvl1pPr marL="0" indent="0">
              <a:lnSpc>
                <a:spcPct val="80000"/>
              </a:lnSpc>
              <a:spcBef>
                <a:spcPts val="80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80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11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21049F6-219E-4F48-A881-89C5DD88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5"/>
            <a:ext cx="8229600" cy="635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51E02AB-C2DF-EB4C-B757-1B76EC3C86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8E5703-B03B-794F-9EEF-A25FB9C32CBC}"/>
              </a:ext>
            </a:extLst>
          </p:cNvPr>
          <p:cNvCxnSpPr/>
          <p:nvPr userDrawn="1"/>
        </p:nvCxnSpPr>
        <p:spPr bwMode="auto">
          <a:xfrm>
            <a:off x="473075" y="1609208"/>
            <a:ext cx="2308900" cy="0"/>
          </a:xfrm>
          <a:prstGeom prst="line">
            <a:avLst/>
          </a:prstGeom>
          <a:solidFill>
            <a:srgbClr val="3656AB"/>
          </a:solidFill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D8D17D-D75F-5349-94CA-4505E5785B75}"/>
              </a:ext>
            </a:extLst>
          </p:cNvPr>
          <p:cNvCxnSpPr/>
          <p:nvPr userDrawn="1"/>
        </p:nvCxnSpPr>
        <p:spPr bwMode="auto">
          <a:xfrm>
            <a:off x="3366946" y="1609208"/>
            <a:ext cx="2308900" cy="0"/>
          </a:xfrm>
          <a:prstGeom prst="line">
            <a:avLst/>
          </a:prstGeom>
          <a:solidFill>
            <a:srgbClr val="3656AB"/>
          </a:solidFill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9DFB4C-B33D-D24D-8C57-A58D858DC663}"/>
              </a:ext>
            </a:extLst>
          </p:cNvPr>
          <p:cNvCxnSpPr/>
          <p:nvPr userDrawn="1"/>
        </p:nvCxnSpPr>
        <p:spPr bwMode="auto">
          <a:xfrm>
            <a:off x="6315549" y="1609208"/>
            <a:ext cx="2308900" cy="0"/>
          </a:xfrm>
          <a:prstGeom prst="line">
            <a:avLst/>
          </a:prstGeom>
          <a:solidFill>
            <a:srgbClr val="3656AB"/>
          </a:solidFill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4FD590-3854-A848-870B-A20F30BA2423}"/>
              </a:ext>
            </a:extLst>
          </p:cNvPr>
          <p:cNvCxnSpPr/>
          <p:nvPr userDrawn="1"/>
        </p:nvCxnSpPr>
        <p:spPr bwMode="auto">
          <a:xfrm>
            <a:off x="473075" y="3367421"/>
            <a:ext cx="2308900" cy="0"/>
          </a:xfrm>
          <a:prstGeom prst="line">
            <a:avLst/>
          </a:prstGeom>
          <a:solidFill>
            <a:srgbClr val="3656AB"/>
          </a:solidFill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F085F5-99E7-1748-9332-E3CE8FD91CCB}"/>
              </a:ext>
            </a:extLst>
          </p:cNvPr>
          <p:cNvCxnSpPr/>
          <p:nvPr userDrawn="1"/>
        </p:nvCxnSpPr>
        <p:spPr bwMode="auto">
          <a:xfrm>
            <a:off x="3366946" y="3367421"/>
            <a:ext cx="2308900" cy="0"/>
          </a:xfrm>
          <a:prstGeom prst="line">
            <a:avLst/>
          </a:prstGeom>
          <a:solidFill>
            <a:srgbClr val="3656AB"/>
          </a:solidFill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2A5896-465C-DB43-82B3-F38BB620C96A}"/>
              </a:ext>
            </a:extLst>
          </p:cNvPr>
          <p:cNvCxnSpPr/>
          <p:nvPr userDrawn="1"/>
        </p:nvCxnSpPr>
        <p:spPr bwMode="auto">
          <a:xfrm>
            <a:off x="6315549" y="3367421"/>
            <a:ext cx="2308900" cy="0"/>
          </a:xfrm>
          <a:prstGeom prst="line">
            <a:avLst/>
          </a:prstGeom>
          <a:solidFill>
            <a:srgbClr val="3656AB"/>
          </a:solidFill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7414DD3-A371-F647-98E3-A1ED074B78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3137" y="1800912"/>
            <a:ext cx="2371251" cy="1307058"/>
          </a:xfrm>
        </p:spPr>
        <p:txBody>
          <a:bodyPr tIns="0" bIns="0"/>
          <a:lstStyle>
            <a:lvl1pPr marL="0" indent="0">
              <a:lnSpc>
                <a:spcPct val="80000"/>
              </a:lnSpc>
              <a:spcBef>
                <a:spcPts val="80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80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11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A846D75D-49EB-4F43-BA3A-B123EFBE6C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5550" y="1800912"/>
            <a:ext cx="2371251" cy="1307058"/>
          </a:xfrm>
        </p:spPr>
        <p:txBody>
          <a:bodyPr tIns="0" bIns="0"/>
          <a:lstStyle>
            <a:lvl1pPr marL="0" indent="0">
              <a:lnSpc>
                <a:spcPct val="80000"/>
              </a:lnSpc>
              <a:spcBef>
                <a:spcPts val="80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80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11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F4571442-7628-5044-84D9-752DACCEDF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1" y="3553830"/>
            <a:ext cx="2371251" cy="1307058"/>
          </a:xfrm>
        </p:spPr>
        <p:txBody>
          <a:bodyPr tIns="0" bIns="0"/>
          <a:lstStyle>
            <a:lvl1pPr marL="0" indent="0">
              <a:lnSpc>
                <a:spcPct val="80000"/>
              </a:lnSpc>
              <a:spcBef>
                <a:spcPts val="80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80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11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90332DC0-A069-544C-8A69-AD9AB36504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3137" y="3553830"/>
            <a:ext cx="2371251" cy="1307058"/>
          </a:xfrm>
        </p:spPr>
        <p:txBody>
          <a:bodyPr tIns="0" bIns="0"/>
          <a:lstStyle>
            <a:lvl1pPr marL="0" indent="0">
              <a:lnSpc>
                <a:spcPct val="80000"/>
              </a:lnSpc>
              <a:spcBef>
                <a:spcPts val="80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80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11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5B703620-72FE-4349-82FA-3CB042295F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15550" y="3553830"/>
            <a:ext cx="2371251" cy="1307058"/>
          </a:xfrm>
        </p:spPr>
        <p:txBody>
          <a:bodyPr tIns="0" bIns="0"/>
          <a:lstStyle>
            <a:lvl1pPr marL="0" indent="0">
              <a:lnSpc>
                <a:spcPct val="80000"/>
              </a:lnSpc>
              <a:spcBef>
                <a:spcPts val="80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80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11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48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al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F00B1B8-AC0B-944B-B356-0E21A9B6F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714500"/>
            <a:ext cx="2371251" cy="3429000"/>
          </a:xfrm>
        </p:spPr>
        <p:txBody>
          <a:bodyPr tIns="0" bIns="0"/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sz="11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7DD4B9-9766-8148-9FAF-C8F3B1CA5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5"/>
            <a:ext cx="8229600" cy="635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C7185FD-1E7B-BE4A-9B8C-C679E905D3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6158B0E-4DF9-CE45-AAC9-7686ECFA88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6375" y="1714500"/>
            <a:ext cx="2371251" cy="3429000"/>
          </a:xfrm>
        </p:spPr>
        <p:txBody>
          <a:bodyPr tIns="0" bIns="0"/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lang="en-US" sz="11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3E4409B-3F4A-2546-9EA4-F14FCF542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5550" y="1714500"/>
            <a:ext cx="2371251" cy="3429000"/>
          </a:xfrm>
        </p:spPr>
        <p:txBody>
          <a:bodyPr tIns="0" bIns="0"/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lang="en-US" sz="11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 and ran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BF70A72-37BB-8042-ABBD-133B9621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23D986-8785-2740-858C-4CAD6819E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8300"/>
            <a:ext cx="3781740" cy="3465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1"/>
            </a:lvl1pPr>
            <a:lvl2pPr marL="0" indent="0"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1000"/>
            </a:lvl3pPr>
            <a:lvl4pPr marL="0" indent="0">
              <a:spcBef>
                <a:spcPts val="300"/>
              </a:spcBef>
              <a:buNone/>
              <a:defRPr sz="1200" b="1" i="1">
                <a:solidFill>
                  <a:schemeClr val="tx2"/>
                </a:solidFill>
              </a:defRPr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5B4B02-6E54-7145-85D6-B6A86728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85D2D-40B5-6246-B406-A7E6BC935B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7696" y="1678300"/>
            <a:ext cx="4039105" cy="3465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1"/>
            </a:lvl1pPr>
            <a:lvl2pPr marL="0" indent="0"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</a:defRPr>
            </a:lvl2pPr>
            <a:lvl3pPr marL="0" indent="0">
              <a:spcBef>
                <a:spcPts val="300"/>
              </a:spcBef>
              <a:buNone/>
              <a:defRPr sz="1000"/>
            </a:lvl3pPr>
            <a:lvl4pPr marL="0" indent="0">
              <a:spcBef>
                <a:spcPts val="300"/>
              </a:spcBef>
              <a:buNone/>
              <a:defRPr sz="1200" b="1" i="1">
                <a:solidFill>
                  <a:schemeClr val="tx2"/>
                </a:solidFill>
              </a:defRPr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97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bg>
      <p:bgPr>
        <a:gradFill>
          <a:gsLst>
            <a:gs pos="1000">
              <a:schemeClr val="accent3"/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8DCADD39-A82A-2D4E-95F9-5F1299B39A13}"/>
              </a:ext>
            </a:extLst>
          </p:cNvPr>
          <p:cNvSpPr>
            <a:spLocks noChangeAspect="1" noEditPoints="1"/>
          </p:cNvSpPr>
          <p:nvPr userDrawn="1"/>
        </p:nvSpPr>
        <p:spPr bwMode="invGray">
          <a:xfrm>
            <a:off x="7262814" y="336776"/>
            <a:ext cx="1423986" cy="126992"/>
          </a:xfrm>
          <a:custGeom>
            <a:avLst/>
            <a:gdLst>
              <a:gd name="T0" fmla="*/ 2154 w 4054"/>
              <a:gd name="T1" fmla="*/ 191 h 322"/>
              <a:gd name="T2" fmla="*/ 2243 w 4054"/>
              <a:gd name="T3" fmla="*/ 256 h 322"/>
              <a:gd name="T4" fmla="*/ 2123 w 4054"/>
              <a:gd name="T5" fmla="*/ 47 h 322"/>
              <a:gd name="T6" fmla="*/ 2099 w 4054"/>
              <a:gd name="T7" fmla="*/ 209 h 322"/>
              <a:gd name="T8" fmla="*/ 2310 w 4054"/>
              <a:gd name="T9" fmla="*/ 269 h 322"/>
              <a:gd name="T10" fmla="*/ 2203 w 4054"/>
              <a:gd name="T11" fmla="*/ 55 h 322"/>
              <a:gd name="T12" fmla="*/ 2123 w 4054"/>
              <a:gd name="T13" fmla="*/ 6 h 322"/>
              <a:gd name="T14" fmla="*/ 1672 w 4054"/>
              <a:gd name="T15" fmla="*/ 121 h 322"/>
              <a:gd name="T16" fmla="*/ 1672 w 4054"/>
              <a:gd name="T17" fmla="*/ 172 h 322"/>
              <a:gd name="T18" fmla="*/ 1888 w 4054"/>
              <a:gd name="T19" fmla="*/ 298 h 322"/>
              <a:gd name="T20" fmla="*/ 1884 w 4054"/>
              <a:gd name="T21" fmla="*/ 6 h 322"/>
              <a:gd name="T22" fmla="*/ 3839 w 4054"/>
              <a:gd name="T23" fmla="*/ 53 h 322"/>
              <a:gd name="T24" fmla="*/ 3982 w 4054"/>
              <a:gd name="T25" fmla="*/ 172 h 322"/>
              <a:gd name="T26" fmla="*/ 4054 w 4054"/>
              <a:gd name="T27" fmla="*/ 247 h 322"/>
              <a:gd name="T28" fmla="*/ 3775 w 4054"/>
              <a:gd name="T29" fmla="*/ 6 h 322"/>
              <a:gd name="T30" fmla="*/ 196 w 4054"/>
              <a:gd name="T31" fmla="*/ 9 h 322"/>
              <a:gd name="T32" fmla="*/ 0 w 4054"/>
              <a:gd name="T33" fmla="*/ 9 h 322"/>
              <a:gd name="T34" fmla="*/ 222 w 4054"/>
              <a:gd name="T35" fmla="*/ 84 h 322"/>
              <a:gd name="T36" fmla="*/ 441 w 4054"/>
              <a:gd name="T37" fmla="*/ 9 h 322"/>
              <a:gd name="T38" fmla="*/ 251 w 4054"/>
              <a:gd name="T39" fmla="*/ 9 h 322"/>
              <a:gd name="T40" fmla="*/ 808 w 4054"/>
              <a:gd name="T41" fmla="*/ 6 h 322"/>
              <a:gd name="T42" fmla="*/ 808 w 4054"/>
              <a:gd name="T43" fmla="*/ 298 h 322"/>
              <a:gd name="T44" fmla="*/ 629 w 4054"/>
              <a:gd name="T45" fmla="*/ 298 h 322"/>
              <a:gd name="T46" fmla="*/ 629 w 4054"/>
              <a:gd name="T47" fmla="*/ 6 h 322"/>
              <a:gd name="T48" fmla="*/ 1020 w 4054"/>
              <a:gd name="T49" fmla="*/ 5 h 322"/>
              <a:gd name="T50" fmla="*/ 1020 w 4054"/>
              <a:gd name="T51" fmla="*/ 298 h 322"/>
              <a:gd name="T52" fmla="*/ 1316 w 4054"/>
              <a:gd name="T53" fmla="*/ 298 h 322"/>
              <a:gd name="T54" fmla="*/ 1199 w 4054"/>
              <a:gd name="T55" fmla="*/ 6 h 322"/>
              <a:gd name="T56" fmla="*/ 1380 w 4054"/>
              <a:gd name="T57" fmla="*/ 57 h 322"/>
              <a:gd name="T58" fmla="*/ 2571 w 4054"/>
              <a:gd name="T59" fmla="*/ 152 h 322"/>
              <a:gd name="T60" fmla="*/ 2852 w 4054"/>
              <a:gd name="T61" fmla="*/ 264 h 322"/>
              <a:gd name="T62" fmla="*/ 2734 w 4054"/>
              <a:gd name="T63" fmla="*/ 249 h 322"/>
              <a:gd name="T64" fmla="*/ 2827 w 4054"/>
              <a:gd name="T65" fmla="*/ 75 h 322"/>
              <a:gd name="T66" fmla="*/ 2734 w 4054"/>
              <a:gd name="T67" fmla="*/ 0 h 322"/>
              <a:gd name="T68" fmla="*/ 3042 w 4054"/>
              <a:gd name="T69" fmla="*/ 235 h 322"/>
              <a:gd name="T70" fmla="*/ 3285 w 4054"/>
              <a:gd name="T71" fmla="*/ 298 h 322"/>
              <a:gd name="T72" fmla="*/ 2937 w 4054"/>
              <a:gd name="T73" fmla="*/ 298 h 322"/>
              <a:gd name="T74" fmla="*/ 3151 w 4054"/>
              <a:gd name="T75" fmla="*/ 185 h 322"/>
              <a:gd name="T76" fmla="*/ 3379 w 4054"/>
              <a:gd name="T77" fmla="*/ 270 h 322"/>
              <a:gd name="T78" fmla="*/ 3596 w 4054"/>
              <a:gd name="T79" fmla="*/ 214 h 322"/>
              <a:gd name="T80" fmla="*/ 3638 w 4054"/>
              <a:gd name="T81" fmla="*/ 33 h 322"/>
              <a:gd name="T82" fmla="*/ 3435 w 4054"/>
              <a:gd name="T83" fmla="*/ 83 h 322"/>
              <a:gd name="T84" fmla="*/ 3379 w 4054"/>
              <a:gd name="T85" fmla="*/ 27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54" h="322">
                <a:moveTo>
                  <a:pt x="2161" y="236"/>
                </a:moveTo>
                <a:cubicBezTo>
                  <a:pt x="2154" y="225"/>
                  <a:pt x="2152" y="215"/>
                  <a:pt x="2152" y="207"/>
                </a:cubicBezTo>
                <a:cubicBezTo>
                  <a:pt x="2152" y="197"/>
                  <a:pt x="2154" y="191"/>
                  <a:pt x="2154" y="191"/>
                </a:cubicBezTo>
                <a:cubicBezTo>
                  <a:pt x="2163" y="160"/>
                  <a:pt x="2198" y="146"/>
                  <a:pt x="2203" y="143"/>
                </a:cubicBezTo>
                <a:cubicBezTo>
                  <a:pt x="2279" y="232"/>
                  <a:pt x="2279" y="232"/>
                  <a:pt x="2279" y="232"/>
                </a:cubicBezTo>
                <a:cubicBezTo>
                  <a:pt x="2277" y="234"/>
                  <a:pt x="2267" y="246"/>
                  <a:pt x="2243" y="256"/>
                </a:cubicBezTo>
                <a:cubicBezTo>
                  <a:pt x="2214" y="269"/>
                  <a:pt x="2178" y="260"/>
                  <a:pt x="2161" y="236"/>
                </a:cubicBezTo>
                <a:moveTo>
                  <a:pt x="2123" y="6"/>
                </a:moveTo>
                <a:cubicBezTo>
                  <a:pt x="2123" y="47"/>
                  <a:pt x="2123" y="47"/>
                  <a:pt x="2123" y="47"/>
                </a:cubicBezTo>
                <a:cubicBezTo>
                  <a:pt x="2172" y="105"/>
                  <a:pt x="2172" y="105"/>
                  <a:pt x="2172" y="105"/>
                </a:cubicBezTo>
                <a:cubicBezTo>
                  <a:pt x="2158" y="112"/>
                  <a:pt x="2117" y="137"/>
                  <a:pt x="2103" y="181"/>
                </a:cubicBezTo>
                <a:cubicBezTo>
                  <a:pt x="2103" y="181"/>
                  <a:pt x="2099" y="192"/>
                  <a:pt x="2099" y="209"/>
                </a:cubicBezTo>
                <a:cubicBezTo>
                  <a:pt x="2099" y="224"/>
                  <a:pt x="2103" y="244"/>
                  <a:pt x="2117" y="264"/>
                </a:cubicBezTo>
                <a:cubicBezTo>
                  <a:pt x="2146" y="305"/>
                  <a:pt x="2212" y="322"/>
                  <a:pt x="2264" y="300"/>
                </a:cubicBezTo>
                <a:cubicBezTo>
                  <a:pt x="2265" y="300"/>
                  <a:pt x="2281" y="295"/>
                  <a:pt x="2310" y="269"/>
                </a:cubicBezTo>
                <a:cubicBezTo>
                  <a:pt x="2338" y="302"/>
                  <a:pt x="2338" y="302"/>
                  <a:pt x="2338" y="302"/>
                </a:cubicBezTo>
                <a:cubicBezTo>
                  <a:pt x="2410" y="302"/>
                  <a:pt x="2410" y="302"/>
                  <a:pt x="2410" y="302"/>
                </a:cubicBezTo>
                <a:cubicBezTo>
                  <a:pt x="2203" y="55"/>
                  <a:pt x="2203" y="55"/>
                  <a:pt x="2203" y="55"/>
                </a:cubicBezTo>
                <a:cubicBezTo>
                  <a:pt x="2351" y="55"/>
                  <a:pt x="2351" y="55"/>
                  <a:pt x="2351" y="55"/>
                </a:cubicBezTo>
                <a:cubicBezTo>
                  <a:pt x="2351" y="6"/>
                  <a:pt x="2351" y="6"/>
                  <a:pt x="2351" y="6"/>
                </a:cubicBezTo>
                <a:lnTo>
                  <a:pt x="2123" y="6"/>
                </a:lnTo>
                <a:close/>
                <a:moveTo>
                  <a:pt x="1884" y="53"/>
                </a:moveTo>
                <a:cubicBezTo>
                  <a:pt x="1672" y="53"/>
                  <a:pt x="1672" y="53"/>
                  <a:pt x="1672" y="53"/>
                </a:cubicBezTo>
                <a:cubicBezTo>
                  <a:pt x="1672" y="121"/>
                  <a:pt x="1672" y="121"/>
                  <a:pt x="1672" y="121"/>
                </a:cubicBezTo>
                <a:cubicBezTo>
                  <a:pt x="1815" y="121"/>
                  <a:pt x="1815" y="121"/>
                  <a:pt x="1815" y="121"/>
                </a:cubicBezTo>
                <a:cubicBezTo>
                  <a:pt x="1815" y="172"/>
                  <a:pt x="1815" y="172"/>
                  <a:pt x="1815" y="172"/>
                </a:cubicBezTo>
                <a:cubicBezTo>
                  <a:pt x="1672" y="172"/>
                  <a:pt x="1672" y="172"/>
                  <a:pt x="1672" y="172"/>
                </a:cubicBezTo>
                <a:cubicBezTo>
                  <a:pt x="1672" y="247"/>
                  <a:pt x="1672" y="247"/>
                  <a:pt x="1672" y="247"/>
                </a:cubicBezTo>
                <a:cubicBezTo>
                  <a:pt x="1888" y="247"/>
                  <a:pt x="1888" y="247"/>
                  <a:pt x="1888" y="247"/>
                </a:cubicBezTo>
                <a:cubicBezTo>
                  <a:pt x="1888" y="298"/>
                  <a:pt x="1888" y="298"/>
                  <a:pt x="1888" y="298"/>
                </a:cubicBezTo>
                <a:cubicBezTo>
                  <a:pt x="1609" y="298"/>
                  <a:pt x="1609" y="298"/>
                  <a:pt x="1609" y="298"/>
                </a:cubicBezTo>
                <a:cubicBezTo>
                  <a:pt x="1609" y="6"/>
                  <a:pt x="1609" y="6"/>
                  <a:pt x="1609" y="6"/>
                </a:cubicBezTo>
                <a:cubicBezTo>
                  <a:pt x="1884" y="6"/>
                  <a:pt x="1884" y="6"/>
                  <a:pt x="1884" y="6"/>
                </a:cubicBezTo>
                <a:lnTo>
                  <a:pt x="1884" y="53"/>
                </a:lnTo>
                <a:close/>
                <a:moveTo>
                  <a:pt x="4051" y="53"/>
                </a:moveTo>
                <a:cubicBezTo>
                  <a:pt x="3839" y="53"/>
                  <a:pt x="3839" y="53"/>
                  <a:pt x="3839" y="53"/>
                </a:cubicBezTo>
                <a:cubicBezTo>
                  <a:pt x="3839" y="121"/>
                  <a:pt x="3839" y="121"/>
                  <a:pt x="3839" y="121"/>
                </a:cubicBezTo>
                <a:cubicBezTo>
                  <a:pt x="3982" y="121"/>
                  <a:pt x="3982" y="121"/>
                  <a:pt x="3982" y="121"/>
                </a:cubicBezTo>
                <a:cubicBezTo>
                  <a:pt x="3982" y="172"/>
                  <a:pt x="3982" y="172"/>
                  <a:pt x="3982" y="172"/>
                </a:cubicBezTo>
                <a:cubicBezTo>
                  <a:pt x="3839" y="172"/>
                  <a:pt x="3839" y="172"/>
                  <a:pt x="3839" y="172"/>
                </a:cubicBezTo>
                <a:cubicBezTo>
                  <a:pt x="3839" y="247"/>
                  <a:pt x="3839" y="247"/>
                  <a:pt x="3839" y="247"/>
                </a:cubicBezTo>
                <a:cubicBezTo>
                  <a:pt x="4054" y="247"/>
                  <a:pt x="4054" y="247"/>
                  <a:pt x="4054" y="247"/>
                </a:cubicBezTo>
                <a:cubicBezTo>
                  <a:pt x="4054" y="298"/>
                  <a:pt x="4054" y="298"/>
                  <a:pt x="4054" y="298"/>
                </a:cubicBezTo>
                <a:cubicBezTo>
                  <a:pt x="3775" y="298"/>
                  <a:pt x="3775" y="298"/>
                  <a:pt x="3775" y="298"/>
                </a:cubicBezTo>
                <a:cubicBezTo>
                  <a:pt x="3775" y="6"/>
                  <a:pt x="3775" y="6"/>
                  <a:pt x="3775" y="6"/>
                </a:cubicBezTo>
                <a:cubicBezTo>
                  <a:pt x="4051" y="6"/>
                  <a:pt x="4051" y="6"/>
                  <a:pt x="4051" y="6"/>
                </a:cubicBezTo>
                <a:lnTo>
                  <a:pt x="4051" y="53"/>
                </a:lnTo>
                <a:close/>
                <a:moveTo>
                  <a:pt x="196" y="9"/>
                </a:moveTo>
                <a:cubicBezTo>
                  <a:pt x="129" y="205"/>
                  <a:pt x="129" y="205"/>
                  <a:pt x="129" y="205"/>
                </a:cubicBezTo>
                <a:cubicBezTo>
                  <a:pt x="60" y="9"/>
                  <a:pt x="60" y="9"/>
                  <a:pt x="60" y="9"/>
                </a:cubicBezTo>
                <a:cubicBezTo>
                  <a:pt x="0" y="9"/>
                  <a:pt x="0" y="9"/>
                  <a:pt x="0" y="9"/>
                </a:cubicBezTo>
                <a:cubicBezTo>
                  <a:pt x="104" y="297"/>
                  <a:pt x="104" y="297"/>
                  <a:pt x="104" y="297"/>
                </a:cubicBezTo>
                <a:cubicBezTo>
                  <a:pt x="151" y="297"/>
                  <a:pt x="151" y="297"/>
                  <a:pt x="151" y="297"/>
                </a:cubicBezTo>
                <a:cubicBezTo>
                  <a:pt x="151" y="297"/>
                  <a:pt x="219" y="94"/>
                  <a:pt x="222" y="84"/>
                </a:cubicBezTo>
                <a:cubicBezTo>
                  <a:pt x="225" y="94"/>
                  <a:pt x="295" y="297"/>
                  <a:pt x="295" y="297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41" y="9"/>
                  <a:pt x="441" y="9"/>
                  <a:pt x="441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18" y="205"/>
                  <a:pt x="318" y="205"/>
                  <a:pt x="318" y="205"/>
                </a:cubicBezTo>
                <a:cubicBezTo>
                  <a:pt x="251" y="9"/>
                  <a:pt x="251" y="9"/>
                  <a:pt x="251" y="9"/>
                </a:cubicBezTo>
                <a:lnTo>
                  <a:pt x="196" y="9"/>
                </a:lnTo>
                <a:close/>
                <a:moveTo>
                  <a:pt x="808" y="119"/>
                </a:moveTo>
                <a:cubicBezTo>
                  <a:pt x="808" y="6"/>
                  <a:pt x="808" y="6"/>
                  <a:pt x="808" y="6"/>
                </a:cubicBezTo>
                <a:cubicBezTo>
                  <a:pt x="872" y="6"/>
                  <a:pt x="872" y="6"/>
                  <a:pt x="872" y="6"/>
                </a:cubicBezTo>
                <a:cubicBezTo>
                  <a:pt x="872" y="298"/>
                  <a:pt x="872" y="298"/>
                  <a:pt x="872" y="298"/>
                </a:cubicBezTo>
                <a:cubicBezTo>
                  <a:pt x="808" y="298"/>
                  <a:pt x="808" y="298"/>
                  <a:pt x="808" y="298"/>
                </a:cubicBezTo>
                <a:cubicBezTo>
                  <a:pt x="808" y="174"/>
                  <a:pt x="808" y="174"/>
                  <a:pt x="808" y="174"/>
                </a:cubicBezTo>
                <a:cubicBezTo>
                  <a:pt x="629" y="174"/>
                  <a:pt x="629" y="174"/>
                  <a:pt x="629" y="174"/>
                </a:cubicBezTo>
                <a:cubicBezTo>
                  <a:pt x="629" y="298"/>
                  <a:pt x="629" y="298"/>
                  <a:pt x="629" y="298"/>
                </a:cubicBezTo>
                <a:cubicBezTo>
                  <a:pt x="565" y="298"/>
                  <a:pt x="565" y="298"/>
                  <a:pt x="565" y="298"/>
                </a:cubicBezTo>
                <a:cubicBezTo>
                  <a:pt x="565" y="6"/>
                  <a:pt x="565" y="6"/>
                  <a:pt x="565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9" y="119"/>
                  <a:pt x="629" y="119"/>
                  <a:pt x="629" y="119"/>
                </a:cubicBezTo>
                <a:lnTo>
                  <a:pt x="808" y="119"/>
                </a:lnTo>
                <a:close/>
                <a:moveTo>
                  <a:pt x="1020" y="5"/>
                </a:moveTo>
                <a:cubicBezTo>
                  <a:pt x="1083" y="5"/>
                  <a:pt x="1083" y="5"/>
                  <a:pt x="1083" y="5"/>
                </a:cubicBezTo>
                <a:cubicBezTo>
                  <a:pt x="1083" y="298"/>
                  <a:pt x="1083" y="298"/>
                  <a:pt x="1083" y="298"/>
                </a:cubicBezTo>
                <a:cubicBezTo>
                  <a:pt x="1020" y="298"/>
                  <a:pt x="1020" y="298"/>
                  <a:pt x="1020" y="298"/>
                </a:cubicBezTo>
                <a:lnTo>
                  <a:pt x="1020" y="5"/>
                </a:lnTo>
                <a:close/>
                <a:moveTo>
                  <a:pt x="1380" y="298"/>
                </a:moveTo>
                <a:cubicBezTo>
                  <a:pt x="1316" y="298"/>
                  <a:pt x="1316" y="298"/>
                  <a:pt x="1316" y="298"/>
                </a:cubicBezTo>
                <a:cubicBezTo>
                  <a:pt x="1316" y="57"/>
                  <a:pt x="1316" y="57"/>
                  <a:pt x="1316" y="57"/>
                </a:cubicBezTo>
                <a:cubicBezTo>
                  <a:pt x="1199" y="57"/>
                  <a:pt x="1199" y="57"/>
                  <a:pt x="1199" y="57"/>
                </a:cubicBezTo>
                <a:cubicBezTo>
                  <a:pt x="1199" y="6"/>
                  <a:pt x="1199" y="6"/>
                  <a:pt x="1199" y="6"/>
                </a:cubicBezTo>
                <a:cubicBezTo>
                  <a:pt x="1496" y="6"/>
                  <a:pt x="1496" y="6"/>
                  <a:pt x="1496" y="6"/>
                </a:cubicBezTo>
                <a:cubicBezTo>
                  <a:pt x="1496" y="57"/>
                  <a:pt x="1496" y="57"/>
                  <a:pt x="1496" y="57"/>
                </a:cubicBezTo>
                <a:cubicBezTo>
                  <a:pt x="1380" y="57"/>
                  <a:pt x="1380" y="57"/>
                  <a:pt x="1380" y="57"/>
                </a:cubicBezTo>
                <a:lnTo>
                  <a:pt x="1380" y="298"/>
                </a:lnTo>
                <a:close/>
                <a:moveTo>
                  <a:pt x="2613" y="46"/>
                </a:moveTo>
                <a:cubicBezTo>
                  <a:pt x="2586" y="73"/>
                  <a:pt x="2571" y="110"/>
                  <a:pt x="2571" y="152"/>
                </a:cubicBezTo>
                <a:cubicBezTo>
                  <a:pt x="2571" y="256"/>
                  <a:pt x="2653" y="302"/>
                  <a:pt x="2734" y="302"/>
                </a:cubicBezTo>
                <a:cubicBezTo>
                  <a:pt x="2797" y="302"/>
                  <a:pt x="2851" y="265"/>
                  <a:pt x="2851" y="265"/>
                </a:cubicBezTo>
                <a:cubicBezTo>
                  <a:pt x="2852" y="264"/>
                  <a:pt x="2852" y="264"/>
                  <a:pt x="2852" y="264"/>
                </a:cubicBezTo>
                <a:cubicBezTo>
                  <a:pt x="2828" y="221"/>
                  <a:pt x="2828" y="221"/>
                  <a:pt x="2828" y="221"/>
                </a:cubicBezTo>
                <a:cubicBezTo>
                  <a:pt x="2827" y="222"/>
                  <a:pt x="2827" y="222"/>
                  <a:pt x="2827" y="222"/>
                </a:cubicBezTo>
                <a:cubicBezTo>
                  <a:pt x="2827" y="222"/>
                  <a:pt x="2792" y="249"/>
                  <a:pt x="2734" y="249"/>
                </a:cubicBezTo>
                <a:cubicBezTo>
                  <a:pt x="2683" y="249"/>
                  <a:pt x="2629" y="218"/>
                  <a:pt x="2629" y="151"/>
                </a:cubicBezTo>
                <a:cubicBezTo>
                  <a:pt x="2629" y="85"/>
                  <a:pt x="2682" y="50"/>
                  <a:pt x="2734" y="50"/>
                </a:cubicBezTo>
                <a:cubicBezTo>
                  <a:pt x="2782" y="50"/>
                  <a:pt x="2826" y="75"/>
                  <a:pt x="2827" y="75"/>
                </a:cubicBezTo>
                <a:cubicBezTo>
                  <a:pt x="2828" y="76"/>
                  <a:pt x="2828" y="76"/>
                  <a:pt x="2828" y="76"/>
                </a:cubicBezTo>
                <a:cubicBezTo>
                  <a:pt x="2851" y="28"/>
                  <a:pt x="2851" y="28"/>
                  <a:pt x="2851" y="28"/>
                </a:cubicBezTo>
                <a:cubicBezTo>
                  <a:pt x="2851" y="28"/>
                  <a:pt x="2802" y="0"/>
                  <a:pt x="2734" y="0"/>
                </a:cubicBezTo>
                <a:cubicBezTo>
                  <a:pt x="2686" y="0"/>
                  <a:pt x="2643" y="16"/>
                  <a:pt x="2613" y="46"/>
                </a:cubicBezTo>
                <a:moveTo>
                  <a:pt x="3013" y="298"/>
                </a:moveTo>
                <a:cubicBezTo>
                  <a:pt x="3042" y="235"/>
                  <a:pt x="3042" y="235"/>
                  <a:pt x="3042" y="235"/>
                </a:cubicBezTo>
                <a:cubicBezTo>
                  <a:pt x="3175" y="235"/>
                  <a:pt x="3175" y="235"/>
                  <a:pt x="3175" y="235"/>
                </a:cubicBezTo>
                <a:cubicBezTo>
                  <a:pt x="3205" y="298"/>
                  <a:pt x="3205" y="298"/>
                  <a:pt x="3205" y="298"/>
                </a:cubicBezTo>
                <a:cubicBezTo>
                  <a:pt x="3285" y="298"/>
                  <a:pt x="3285" y="298"/>
                  <a:pt x="3285" y="298"/>
                </a:cubicBezTo>
                <a:cubicBezTo>
                  <a:pt x="3130" y="6"/>
                  <a:pt x="3130" y="6"/>
                  <a:pt x="3130" y="6"/>
                </a:cubicBezTo>
                <a:cubicBezTo>
                  <a:pt x="3082" y="6"/>
                  <a:pt x="3082" y="6"/>
                  <a:pt x="3082" y="6"/>
                </a:cubicBezTo>
                <a:cubicBezTo>
                  <a:pt x="2937" y="298"/>
                  <a:pt x="2937" y="298"/>
                  <a:pt x="2937" y="298"/>
                </a:cubicBezTo>
                <a:lnTo>
                  <a:pt x="3013" y="298"/>
                </a:lnTo>
                <a:close/>
                <a:moveTo>
                  <a:pt x="3108" y="81"/>
                </a:moveTo>
                <a:cubicBezTo>
                  <a:pt x="3151" y="185"/>
                  <a:pt x="3151" y="185"/>
                  <a:pt x="3151" y="185"/>
                </a:cubicBezTo>
                <a:cubicBezTo>
                  <a:pt x="3065" y="185"/>
                  <a:pt x="3065" y="185"/>
                  <a:pt x="3065" y="185"/>
                </a:cubicBezTo>
                <a:lnTo>
                  <a:pt x="3108" y="81"/>
                </a:lnTo>
                <a:close/>
                <a:moveTo>
                  <a:pt x="3379" y="270"/>
                </a:moveTo>
                <a:cubicBezTo>
                  <a:pt x="3400" y="222"/>
                  <a:pt x="3400" y="222"/>
                  <a:pt x="3400" y="222"/>
                </a:cubicBezTo>
                <a:cubicBezTo>
                  <a:pt x="3400" y="222"/>
                  <a:pt x="3447" y="253"/>
                  <a:pt x="3506" y="253"/>
                </a:cubicBezTo>
                <a:cubicBezTo>
                  <a:pt x="3531" y="254"/>
                  <a:pt x="3596" y="248"/>
                  <a:pt x="3596" y="214"/>
                </a:cubicBezTo>
                <a:cubicBezTo>
                  <a:pt x="3597" y="146"/>
                  <a:pt x="3370" y="229"/>
                  <a:pt x="3371" y="93"/>
                </a:cubicBezTo>
                <a:cubicBezTo>
                  <a:pt x="3372" y="47"/>
                  <a:pt x="3415" y="1"/>
                  <a:pt x="3508" y="2"/>
                </a:cubicBezTo>
                <a:cubicBezTo>
                  <a:pt x="3585" y="3"/>
                  <a:pt x="3638" y="33"/>
                  <a:pt x="3638" y="33"/>
                </a:cubicBezTo>
                <a:cubicBezTo>
                  <a:pt x="3615" y="78"/>
                  <a:pt x="3615" y="78"/>
                  <a:pt x="3615" y="78"/>
                </a:cubicBezTo>
                <a:cubicBezTo>
                  <a:pt x="3615" y="78"/>
                  <a:pt x="3567" y="51"/>
                  <a:pt x="3509" y="50"/>
                </a:cubicBezTo>
                <a:cubicBezTo>
                  <a:pt x="3476" y="50"/>
                  <a:pt x="3435" y="59"/>
                  <a:pt x="3435" y="83"/>
                </a:cubicBezTo>
                <a:cubicBezTo>
                  <a:pt x="3434" y="154"/>
                  <a:pt x="3661" y="74"/>
                  <a:pt x="3660" y="207"/>
                </a:cubicBezTo>
                <a:cubicBezTo>
                  <a:pt x="3659" y="284"/>
                  <a:pt x="3567" y="302"/>
                  <a:pt x="3507" y="301"/>
                </a:cubicBezTo>
                <a:cubicBezTo>
                  <a:pt x="3419" y="301"/>
                  <a:pt x="3379" y="270"/>
                  <a:pt x="3379" y="2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79719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5508480"/>
            <a:ext cx="2057400" cy="119691"/>
          </a:xfrm>
          <a:prstGeom prst="rect">
            <a:avLst/>
          </a:prstGeo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93C9BBD-1550-2347-AA44-3866FBAF28BE}"/>
              </a:ext>
            </a:extLst>
          </p:cNvPr>
          <p:cNvSpPr>
            <a:spLocks noChangeAspect="1" noEditPoints="1"/>
          </p:cNvSpPr>
          <p:nvPr userDrawn="1"/>
        </p:nvSpPr>
        <p:spPr bwMode="invGray">
          <a:xfrm>
            <a:off x="457201" y="5498078"/>
            <a:ext cx="969169" cy="86431"/>
          </a:xfrm>
          <a:custGeom>
            <a:avLst/>
            <a:gdLst>
              <a:gd name="T0" fmla="*/ 2154 w 4054"/>
              <a:gd name="T1" fmla="*/ 191 h 322"/>
              <a:gd name="T2" fmla="*/ 2243 w 4054"/>
              <a:gd name="T3" fmla="*/ 256 h 322"/>
              <a:gd name="T4" fmla="*/ 2123 w 4054"/>
              <a:gd name="T5" fmla="*/ 47 h 322"/>
              <a:gd name="T6" fmla="*/ 2099 w 4054"/>
              <a:gd name="T7" fmla="*/ 209 h 322"/>
              <a:gd name="T8" fmla="*/ 2310 w 4054"/>
              <a:gd name="T9" fmla="*/ 269 h 322"/>
              <a:gd name="T10" fmla="*/ 2203 w 4054"/>
              <a:gd name="T11" fmla="*/ 55 h 322"/>
              <a:gd name="T12" fmla="*/ 2123 w 4054"/>
              <a:gd name="T13" fmla="*/ 6 h 322"/>
              <a:gd name="T14" fmla="*/ 1672 w 4054"/>
              <a:gd name="T15" fmla="*/ 121 h 322"/>
              <a:gd name="T16" fmla="*/ 1672 w 4054"/>
              <a:gd name="T17" fmla="*/ 172 h 322"/>
              <a:gd name="T18" fmla="*/ 1888 w 4054"/>
              <a:gd name="T19" fmla="*/ 298 h 322"/>
              <a:gd name="T20" fmla="*/ 1884 w 4054"/>
              <a:gd name="T21" fmla="*/ 6 h 322"/>
              <a:gd name="T22" fmla="*/ 3839 w 4054"/>
              <a:gd name="T23" fmla="*/ 53 h 322"/>
              <a:gd name="T24" fmla="*/ 3982 w 4054"/>
              <a:gd name="T25" fmla="*/ 172 h 322"/>
              <a:gd name="T26" fmla="*/ 4054 w 4054"/>
              <a:gd name="T27" fmla="*/ 247 h 322"/>
              <a:gd name="T28" fmla="*/ 3775 w 4054"/>
              <a:gd name="T29" fmla="*/ 6 h 322"/>
              <a:gd name="T30" fmla="*/ 196 w 4054"/>
              <a:gd name="T31" fmla="*/ 9 h 322"/>
              <a:gd name="T32" fmla="*/ 0 w 4054"/>
              <a:gd name="T33" fmla="*/ 9 h 322"/>
              <a:gd name="T34" fmla="*/ 222 w 4054"/>
              <a:gd name="T35" fmla="*/ 84 h 322"/>
              <a:gd name="T36" fmla="*/ 441 w 4054"/>
              <a:gd name="T37" fmla="*/ 9 h 322"/>
              <a:gd name="T38" fmla="*/ 251 w 4054"/>
              <a:gd name="T39" fmla="*/ 9 h 322"/>
              <a:gd name="T40" fmla="*/ 808 w 4054"/>
              <a:gd name="T41" fmla="*/ 6 h 322"/>
              <a:gd name="T42" fmla="*/ 808 w 4054"/>
              <a:gd name="T43" fmla="*/ 298 h 322"/>
              <a:gd name="T44" fmla="*/ 629 w 4054"/>
              <a:gd name="T45" fmla="*/ 298 h 322"/>
              <a:gd name="T46" fmla="*/ 629 w 4054"/>
              <a:gd name="T47" fmla="*/ 6 h 322"/>
              <a:gd name="T48" fmla="*/ 1020 w 4054"/>
              <a:gd name="T49" fmla="*/ 5 h 322"/>
              <a:gd name="T50" fmla="*/ 1020 w 4054"/>
              <a:gd name="T51" fmla="*/ 298 h 322"/>
              <a:gd name="T52" fmla="*/ 1316 w 4054"/>
              <a:gd name="T53" fmla="*/ 298 h 322"/>
              <a:gd name="T54" fmla="*/ 1199 w 4054"/>
              <a:gd name="T55" fmla="*/ 6 h 322"/>
              <a:gd name="T56" fmla="*/ 1380 w 4054"/>
              <a:gd name="T57" fmla="*/ 57 h 322"/>
              <a:gd name="T58" fmla="*/ 2571 w 4054"/>
              <a:gd name="T59" fmla="*/ 152 h 322"/>
              <a:gd name="T60" fmla="*/ 2852 w 4054"/>
              <a:gd name="T61" fmla="*/ 264 h 322"/>
              <a:gd name="T62" fmla="*/ 2734 w 4054"/>
              <a:gd name="T63" fmla="*/ 249 h 322"/>
              <a:gd name="T64" fmla="*/ 2827 w 4054"/>
              <a:gd name="T65" fmla="*/ 75 h 322"/>
              <a:gd name="T66" fmla="*/ 2734 w 4054"/>
              <a:gd name="T67" fmla="*/ 0 h 322"/>
              <a:gd name="T68" fmla="*/ 3042 w 4054"/>
              <a:gd name="T69" fmla="*/ 235 h 322"/>
              <a:gd name="T70" fmla="*/ 3285 w 4054"/>
              <a:gd name="T71" fmla="*/ 298 h 322"/>
              <a:gd name="T72" fmla="*/ 2937 w 4054"/>
              <a:gd name="T73" fmla="*/ 298 h 322"/>
              <a:gd name="T74" fmla="*/ 3151 w 4054"/>
              <a:gd name="T75" fmla="*/ 185 h 322"/>
              <a:gd name="T76" fmla="*/ 3379 w 4054"/>
              <a:gd name="T77" fmla="*/ 270 h 322"/>
              <a:gd name="T78" fmla="*/ 3596 w 4054"/>
              <a:gd name="T79" fmla="*/ 214 h 322"/>
              <a:gd name="T80" fmla="*/ 3638 w 4054"/>
              <a:gd name="T81" fmla="*/ 33 h 322"/>
              <a:gd name="T82" fmla="*/ 3435 w 4054"/>
              <a:gd name="T83" fmla="*/ 83 h 322"/>
              <a:gd name="T84" fmla="*/ 3379 w 4054"/>
              <a:gd name="T85" fmla="*/ 27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54" h="322">
                <a:moveTo>
                  <a:pt x="2161" y="236"/>
                </a:moveTo>
                <a:cubicBezTo>
                  <a:pt x="2154" y="225"/>
                  <a:pt x="2152" y="215"/>
                  <a:pt x="2152" y="207"/>
                </a:cubicBezTo>
                <a:cubicBezTo>
                  <a:pt x="2152" y="197"/>
                  <a:pt x="2154" y="191"/>
                  <a:pt x="2154" y="191"/>
                </a:cubicBezTo>
                <a:cubicBezTo>
                  <a:pt x="2163" y="160"/>
                  <a:pt x="2198" y="146"/>
                  <a:pt x="2203" y="143"/>
                </a:cubicBezTo>
                <a:cubicBezTo>
                  <a:pt x="2279" y="232"/>
                  <a:pt x="2279" y="232"/>
                  <a:pt x="2279" y="232"/>
                </a:cubicBezTo>
                <a:cubicBezTo>
                  <a:pt x="2277" y="234"/>
                  <a:pt x="2267" y="246"/>
                  <a:pt x="2243" y="256"/>
                </a:cubicBezTo>
                <a:cubicBezTo>
                  <a:pt x="2214" y="269"/>
                  <a:pt x="2178" y="260"/>
                  <a:pt x="2161" y="236"/>
                </a:cubicBezTo>
                <a:moveTo>
                  <a:pt x="2123" y="6"/>
                </a:moveTo>
                <a:cubicBezTo>
                  <a:pt x="2123" y="47"/>
                  <a:pt x="2123" y="47"/>
                  <a:pt x="2123" y="47"/>
                </a:cubicBezTo>
                <a:cubicBezTo>
                  <a:pt x="2172" y="105"/>
                  <a:pt x="2172" y="105"/>
                  <a:pt x="2172" y="105"/>
                </a:cubicBezTo>
                <a:cubicBezTo>
                  <a:pt x="2158" y="112"/>
                  <a:pt x="2117" y="137"/>
                  <a:pt x="2103" y="181"/>
                </a:cubicBezTo>
                <a:cubicBezTo>
                  <a:pt x="2103" y="181"/>
                  <a:pt x="2099" y="192"/>
                  <a:pt x="2099" y="209"/>
                </a:cubicBezTo>
                <a:cubicBezTo>
                  <a:pt x="2099" y="224"/>
                  <a:pt x="2103" y="244"/>
                  <a:pt x="2117" y="264"/>
                </a:cubicBezTo>
                <a:cubicBezTo>
                  <a:pt x="2146" y="305"/>
                  <a:pt x="2212" y="322"/>
                  <a:pt x="2264" y="300"/>
                </a:cubicBezTo>
                <a:cubicBezTo>
                  <a:pt x="2265" y="300"/>
                  <a:pt x="2281" y="295"/>
                  <a:pt x="2310" y="269"/>
                </a:cubicBezTo>
                <a:cubicBezTo>
                  <a:pt x="2338" y="302"/>
                  <a:pt x="2338" y="302"/>
                  <a:pt x="2338" y="302"/>
                </a:cubicBezTo>
                <a:cubicBezTo>
                  <a:pt x="2410" y="302"/>
                  <a:pt x="2410" y="302"/>
                  <a:pt x="2410" y="302"/>
                </a:cubicBezTo>
                <a:cubicBezTo>
                  <a:pt x="2203" y="55"/>
                  <a:pt x="2203" y="55"/>
                  <a:pt x="2203" y="55"/>
                </a:cubicBezTo>
                <a:cubicBezTo>
                  <a:pt x="2351" y="55"/>
                  <a:pt x="2351" y="55"/>
                  <a:pt x="2351" y="55"/>
                </a:cubicBezTo>
                <a:cubicBezTo>
                  <a:pt x="2351" y="6"/>
                  <a:pt x="2351" y="6"/>
                  <a:pt x="2351" y="6"/>
                </a:cubicBezTo>
                <a:lnTo>
                  <a:pt x="2123" y="6"/>
                </a:lnTo>
                <a:close/>
                <a:moveTo>
                  <a:pt x="1884" y="53"/>
                </a:moveTo>
                <a:cubicBezTo>
                  <a:pt x="1672" y="53"/>
                  <a:pt x="1672" y="53"/>
                  <a:pt x="1672" y="53"/>
                </a:cubicBezTo>
                <a:cubicBezTo>
                  <a:pt x="1672" y="121"/>
                  <a:pt x="1672" y="121"/>
                  <a:pt x="1672" y="121"/>
                </a:cubicBezTo>
                <a:cubicBezTo>
                  <a:pt x="1815" y="121"/>
                  <a:pt x="1815" y="121"/>
                  <a:pt x="1815" y="121"/>
                </a:cubicBezTo>
                <a:cubicBezTo>
                  <a:pt x="1815" y="172"/>
                  <a:pt x="1815" y="172"/>
                  <a:pt x="1815" y="172"/>
                </a:cubicBezTo>
                <a:cubicBezTo>
                  <a:pt x="1672" y="172"/>
                  <a:pt x="1672" y="172"/>
                  <a:pt x="1672" y="172"/>
                </a:cubicBezTo>
                <a:cubicBezTo>
                  <a:pt x="1672" y="247"/>
                  <a:pt x="1672" y="247"/>
                  <a:pt x="1672" y="247"/>
                </a:cubicBezTo>
                <a:cubicBezTo>
                  <a:pt x="1888" y="247"/>
                  <a:pt x="1888" y="247"/>
                  <a:pt x="1888" y="247"/>
                </a:cubicBezTo>
                <a:cubicBezTo>
                  <a:pt x="1888" y="298"/>
                  <a:pt x="1888" y="298"/>
                  <a:pt x="1888" y="298"/>
                </a:cubicBezTo>
                <a:cubicBezTo>
                  <a:pt x="1609" y="298"/>
                  <a:pt x="1609" y="298"/>
                  <a:pt x="1609" y="298"/>
                </a:cubicBezTo>
                <a:cubicBezTo>
                  <a:pt x="1609" y="6"/>
                  <a:pt x="1609" y="6"/>
                  <a:pt x="1609" y="6"/>
                </a:cubicBezTo>
                <a:cubicBezTo>
                  <a:pt x="1884" y="6"/>
                  <a:pt x="1884" y="6"/>
                  <a:pt x="1884" y="6"/>
                </a:cubicBezTo>
                <a:lnTo>
                  <a:pt x="1884" y="53"/>
                </a:lnTo>
                <a:close/>
                <a:moveTo>
                  <a:pt x="4051" y="53"/>
                </a:moveTo>
                <a:cubicBezTo>
                  <a:pt x="3839" y="53"/>
                  <a:pt x="3839" y="53"/>
                  <a:pt x="3839" y="53"/>
                </a:cubicBezTo>
                <a:cubicBezTo>
                  <a:pt x="3839" y="121"/>
                  <a:pt x="3839" y="121"/>
                  <a:pt x="3839" y="121"/>
                </a:cubicBezTo>
                <a:cubicBezTo>
                  <a:pt x="3982" y="121"/>
                  <a:pt x="3982" y="121"/>
                  <a:pt x="3982" y="121"/>
                </a:cubicBezTo>
                <a:cubicBezTo>
                  <a:pt x="3982" y="172"/>
                  <a:pt x="3982" y="172"/>
                  <a:pt x="3982" y="172"/>
                </a:cubicBezTo>
                <a:cubicBezTo>
                  <a:pt x="3839" y="172"/>
                  <a:pt x="3839" y="172"/>
                  <a:pt x="3839" y="172"/>
                </a:cubicBezTo>
                <a:cubicBezTo>
                  <a:pt x="3839" y="247"/>
                  <a:pt x="3839" y="247"/>
                  <a:pt x="3839" y="247"/>
                </a:cubicBezTo>
                <a:cubicBezTo>
                  <a:pt x="4054" y="247"/>
                  <a:pt x="4054" y="247"/>
                  <a:pt x="4054" y="247"/>
                </a:cubicBezTo>
                <a:cubicBezTo>
                  <a:pt x="4054" y="298"/>
                  <a:pt x="4054" y="298"/>
                  <a:pt x="4054" y="298"/>
                </a:cubicBezTo>
                <a:cubicBezTo>
                  <a:pt x="3775" y="298"/>
                  <a:pt x="3775" y="298"/>
                  <a:pt x="3775" y="298"/>
                </a:cubicBezTo>
                <a:cubicBezTo>
                  <a:pt x="3775" y="6"/>
                  <a:pt x="3775" y="6"/>
                  <a:pt x="3775" y="6"/>
                </a:cubicBezTo>
                <a:cubicBezTo>
                  <a:pt x="4051" y="6"/>
                  <a:pt x="4051" y="6"/>
                  <a:pt x="4051" y="6"/>
                </a:cubicBezTo>
                <a:lnTo>
                  <a:pt x="4051" y="53"/>
                </a:lnTo>
                <a:close/>
                <a:moveTo>
                  <a:pt x="196" y="9"/>
                </a:moveTo>
                <a:cubicBezTo>
                  <a:pt x="129" y="205"/>
                  <a:pt x="129" y="205"/>
                  <a:pt x="129" y="205"/>
                </a:cubicBezTo>
                <a:cubicBezTo>
                  <a:pt x="60" y="9"/>
                  <a:pt x="60" y="9"/>
                  <a:pt x="60" y="9"/>
                </a:cubicBezTo>
                <a:cubicBezTo>
                  <a:pt x="0" y="9"/>
                  <a:pt x="0" y="9"/>
                  <a:pt x="0" y="9"/>
                </a:cubicBezTo>
                <a:cubicBezTo>
                  <a:pt x="104" y="297"/>
                  <a:pt x="104" y="297"/>
                  <a:pt x="104" y="297"/>
                </a:cubicBezTo>
                <a:cubicBezTo>
                  <a:pt x="151" y="297"/>
                  <a:pt x="151" y="297"/>
                  <a:pt x="151" y="297"/>
                </a:cubicBezTo>
                <a:cubicBezTo>
                  <a:pt x="151" y="297"/>
                  <a:pt x="219" y="94"/>
                  <a:pt x="222" y="84"/>
                </a:cubicBezTo>
                <a:cubicBezTo>
                  <a:pt x="225" y="94"/>
                  <a:pt x="295" y="297"/>
                  <a:pt x="295" y="297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41" y="9"/>
                  <a:pt x="441" y="9"/>
                  <a:pt x="441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18" y="205"/>
                  <a:pt x="318" y="205"/>
                  <a:pt x="318" y="205"/>
                </a:cubicBezTo>
                <a:cubicBezTo>
                  <a:pt x="251" y="9"/>
                  <a:pt x="251" y="9"/>
                  <a:pt x="251" y="9"/>
                </a:cubicBezTo>
                <a:lnTo>
                  <a:pt x="196" y="9"/>
                </a:lnTo>
                <a:close/>
                <a:moveTo>
                  <a:pt x="808" y="119"/>
                </a:moveTo>
                <a:cubicBezTo>
                  <a:pt x="808" y="6"/>
                  <a:pt x="808" y="6"/>
                  <a:pt x="808" y="6"/>
                </a:cubicBezTo>
                <a:cubicBezTo>
                  <a:pt x="872" y="6"/>
                  <a:pt x="872" y="6"/>
                  <a:pt x="872" y="6"/>
                </a:cubicBezTo>
                <a:cubicBezTo>
                  <a:pt x="872" y="298"/>
                  <a:pt x="872" y="298"/>
                  <a:pt x="872" y="298"/>
                </a:cubicBezTo>
                <a:cubicBezTo>
                  <a:pt x="808" y="298"/>
                  <a:pt x="808" y="298"/>
                  <a:pt x="808" y="298"/>
                </a:cubicBezTo>
                <a:cubicBezTo>
                  <a:pt x="808" y="174"/>
                  <a:pt x="808" y="174"/>
                  <a:pt x="808" y="174"/>
                </a:cubicBezTo>
                <a:cubicBezTo>
                  <a:pt x="629" y="174"/>
                  <a:pt x="629" y="174"/>
                  <a:pt x="629" y="174"/>
                </a:cubicBezTo>
                <a:cubicBezTo>
                  <a:pt x="629" y="298"/>
                  <a:pt x="629" y="298"/>
                  <a:pt x="629" y="298"/>
                </a:cubicBezTo>
                <a:cubicBezTo>
                  <a:pt x="565" y="298"/>
                  <a:pt x="565" y="298"/>
                  <a:pt x="565" y="298"/>
                </a:cubicBezTo>
                <a:cubicBezTo>
                  <a:pt x="565" y="6"/>
                  <a:pt x="565" y="6"/>
                  <a:pt x="565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9" y="119"/>
                  <a:pt x="629" y="119"/>
                  <a:pt x="629" y="119"/>
                </a:cubicBezTo>
                <a:lnTo>
                  <a:pt x="808" y="119"/>
                </a:lnTo>
                <a:close/>
                <a:moveTo>
                  <a:pt x="1020" y="5"/>
                </a:moveTo>
                <a:cubicBezTo>
                  <a:pt x="1083" y="5"/>
                  <a:pt x="1083" y="5"/>
                  <a:pt x="1083" y="5"/>
                </a:cubicBezTo>
                <a:cubicBezTo>
                  <a:pt x="1083" y="298"/>
                  <a:pt x="1083" y="298"/>
                  <a:pt x="1083" y="298"/>
                </a:cubicBezTo>
                <a:cubicBezTo>
                  <a:pt x="1020" y="298"/>
                  <a:pt x="1020" y="298"/>
                  <a:pt x="1020" y="298"/>
                </a:cubicBezTo>
                <a:lnTo>
                  <a:pt x="1020" y="5"/>
                </a:lnTo>
                <a:close/>
                <a:moveTo>
                  <a:pt x="1380" y="298"/>
                </a:moveTo>
                <a:cubicBezTo>
                  <a:pt x="1316" y="298"/>
                  <a:pt x="1316" y="298"/>
                  <a:pt x="1316" y="298"/>
                </a:cubicBezTo>
                <a:cubicBezTo>
                  <a:pt x="1316" y="57"/>
                  <a:pt x="1316" y="57"/>
                  <a:pt x="1316" y="57"/>
                </a:cubicBezTo>
                <a:cubicBezTo>
                  <a:pt x="1199" y="57"/>
                  <a:pt x="1199" y="57"/>
                  <a:pt x="1199" y="57"/>
                </a:cubicBezTo>
                <a:cubicBezTo>
                  <a:pt x="1199" y="6"/>
                  <a:pt x="1199" y="6"/>
                  <a:pt x="1199" y="6"/>
                </a:cubicBezTo>
                <a:cubicBezTo>
                  <a:pt x="1496" y="6"/>
                  <a:pt x="1496" y="6"/>
                  <a:pt x="1496" y="6"/>
                </a:cubicBezTo>
                <a:cubicBezTo>
                  <a:pt x="1496" y="57"/>
                  <a:pt x="1496" y="57"/>
                  <a:pt x="1496" y="57"/>
                </a:cubicBezTo>
                <a:cubicBezTo>
                  <a:pt x="1380" y="57"/>
                  <a:pt x="1380" y="57"/>
                  <a:pt x="1380" y="57"/>
                </a:cubicBezTo>
                <a:lnTo>
                  <a:pt x="1380" y="298"/>
                </a:lnTo>
                <a:close/>
                <a:moveTo>
                  <a:pt x="2613" y="46"/>
                </a:moveTo>
                <a:cubicBezTo>
                  <a:pt x="2586" y="73"/>
                  <a:pt x="2571" y="110"/>
                  <a:pt x="2571" y="152"/>
                </a:cubicBezTo>
                <a:cubicBezTo>
                  <a:pt x="2571" y="256"/>
                  <a:pt x="2653" y="302"/>
                  <a:pt x="2734" y="302"/>
                </a:cubicBezTo>
                <a:cubicBezTo>
                  <a:pt x="2797" y="302"/>
                  <a:pt x="2851" y="265"/>
                  <a:pt x="2851" y="265"/>
                </a:cubicBezTo>
                <a:cubicBezTo>
                  <a:pt x="2852" y="264"/>
                  <a:pt x="2852" y="264"/>
                  <a:pt x="2852" y="264"/>
                </a:cubicBezTo>
                <a:cubicBezTo>
                  <a:pt x="2828" y="221"/>
                  <a:pt x="2828" y="221"/>
                  <a:pt x="2828" y="221"/>
                </a:cubicBezTo>
                <a:cubicBezTo>
                  <a:pt x="2827" y="222"/>
                  <a:pt x="2827" y="222"/>
                  <a:pt x="2827" y="222"/>
                </a:cubicBezTo>
                <a:cubicBezTo>
                  <a:pt x="2827" y="222"/>
                  <a:pt x="2792" y="249"/>
                  <a:pt x="2734" y="249"/>
                </a:cubicBezTo>
                <a:cubicBezTo>
                  <a:pt x="2683" y="249"/>
                  <a:pt x="2629" y="218"/>
                  <a:pt x="2629" y="151"/>
                </a:cubicBezTo>
                <a:cubicBezTo>
                  <a:pt x="2629" y="85"/>
                  <a:pt x="2682" y="50"/>
                  <a:pt x="2734" y="50"/>
                </a:cubicBezTo>
                <a:cubicBezTo>
                  <a:pt x="2782" y="50"/>
                  <a:pt x="2826" y="75"/>
                  <a:pt x="2827" y="75"/>
                </a:cubicBezTo>
                <a:cubicBezTo>
                  <a:pt x="2828" y="76"/>
                  <a:pt x="2828" y="76"/>
                  <a:pt x="2828" y="76"/>
                </a:cubicBezTo>
                <a:cubicBezTo>
                  <a:pt x="2851" y="28"/>
                  <a:pt x="2851" y="28"/>
                  <a:pt x="2851" y="28"/>
                </a:cubicBezTo>
                <a:cubicBezTo>
                  <a:pt x="2851" y="28"/>
                  <a:pt x="2802" y="0"/>
                  <a:pt x="2734" y="0"/>
                </a:cubicBezTo>
                <a:cubicBezTo>
                  <a:pt x="2686" y="0"/>
                  <a:pt x="2643" y="16"/>
                  <a:pt x="2613" y="46"/>
                </a:cubicBezTo>
                <a:moveTo>
                  <a:pt x="3013" y="298"/>
                </a:moveTo>
                <a:cubicBezTo>
                  <a:pt x="3042" y="235"/>
                  <a:pt x="3042" y="235"/>
                  <a:pt x="3042" y="235"/>
                </a:cubicBezTo>
                <a:cubicBezTo>
                  <a:pt x="3175" y="235"/>
                  <a:pt x="3175" y="235"/>
                  <a:pt x="3175" y="235"/>
                </a:cubicBezTo>
                <a:cubicBezTo>
                  <a:pt x="3205" y="298"/>
                  <a:pt x="3205" y="298"/>
                  <a:pt x="3205" y="298"/>
                </a:cubicBezTo>
                <a:cubicBezTo>
                  <a:pt x="3285" y="298"/>
                  <a:pt x="3285" y="298"/>
                  <a:pt x="3285" y="298"/>
                </a:cubicBezTo>
                <a:cubicBezTo>
                  <a:pt x="3130" y="6"/>
                  <a:pt x="3130" y="6"/>
                  <a:pt x="3130" y="6"/>
                </a:cubicBezTo>
                <a:cubicBezTo>
                  <a:pt x="3082" y="6"/>
                  <a:pt x="3082" y="6"/>
                  <a:pt x="3082" y="6"/>
                </a:cubicBezTo>
                <a:cubicBezTo>
                  <a:pt x="2937" y="298"/>
                  <a:pt x="2937" y="298"/>
                  <a:pt x="2937" y="298"/>
                </a:cubicBezTo>
                <a:lnTo>
                  <a:pt x="3013" y="298"/>
                </a:lnTo>
                <a:close/>
                <a:moveTo>
                  <a:pt x="3108" y="81"/>
                </a:moveTo>
                <a:cubicBezTo>
                  <a:pt x="3151" y="185"/>
                  <a:pt x="3151" y="185"/>
                  <a:pt x="3151" y="185"/>
                </a:cubicBezTo>
                <a:cubicBezTo>
                  <a:pt x="3065" y="185"/>
                  <a:pt x="3065" y="185"/>
                  <a:pt x="3065" y="185"/>
                </a:cubicBezTo>
                <a:lnTo>
                  <a:pt x="3108" y="81"/>
                </a:lnTo>
                <a:close/>
                <a:moveTo>
                  <a:pt x="3379" y="270"/>
                </a:moveTo>
                <a:cubicBezTo>
                  <a:pt x="3400" y="222"/>
                  <a:pt x="3400" y="222"/>
                  <a:pt x="3400" y="222"/>
                </a:cubicBezTo>
                <a:cubicBezTo>
                  <a:pt x="3400" y="222"/>
                  <a:pt x="3447" y="253"/>
                  <a:pt x="3506" y="253"/>
                </a:cubicBezTo>
                <a:cubicBezTo>
                  <a:pt x="3531" y="254"/>
                  <a:pt x="3596" y="248"/>
                  <a:pt x="3596" y="214"/>
                </a:cubicBezTo>
                <a:cubicBezTo>
                  <a:pt x="3597" y="146"/>
                  <a:pt x="3370" y="229"/>
                  <a:pt x="3371" y="93"/>
                </a:cubicBezTo>
                <a:cubicBezTo>
                  <a:pt x="3372" y="47"/>
                  <a:pt x="3415" y="1"/>
                  <a:pt x="3508" y="2"/>
                </a:cubicBezTo>
                <a:cubicBezTo>
                  <a:pt x="3585" y="3"/>
                  <a:pt x="3638" y="33"/>
                  <a:pt x="3638" y="33"/>
                </a:cubicBezTo>
                <a:cubicBezTo>
                  <a:pt x="3615" y="78"/>
                  <a:pt x="3615" y="78"/>
                  <a:pt x="3615" y="78"/>
                </a:cubicBezTo>
                <a:cubicBezTo>
                  <a:pt x="3615" y="78"/>
                  <a:pt x="3567" y="51"/>
                  <a:pt x="3509" y="50"/>
                </a:cubicBezTo>
                <a:cubicBezTo>
                  <a:pt x="3476" y="50"/>
                  <a:pt x="3435" y="59"/>
                  <a:pt x="3435" y="83"/>
                </a:cubicBezTo>
                <a:cubicBezTo>
                  <a:pt x="3434" y="154"/>
                  <a:pt x="3661" y="74"/>
                  <a:pt x="3660" y="207"/>
                </a:cubicBezTo>
                <a:cubicBezTo>
                  <a:pt x="3659" y="284"/>
                  <a:pt x="3567" y="302"/>
                  <a:pt x="3507" y="301"/>
                </a:cubicBezTo>
                <a:cubicBezTo>
                  <a:pt x="3419" y="301"/>
                  <a:pt x="3379" y="270"/>
                  <a:pt x="3379" y="27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3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ection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2654917-D7B0-C845-98F5-39E4C81CE6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9144000" cy="5715000"/>
          </a:xfrm>
          <a:solidFill>
            <a:schemeClr val="bg2"/>
          </a:solidFill>
        </p:spPr>
        <p:txBody>
          <a:bodyPr bIns="457200" anchor="b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-7200" y="0"/>
            <a:ext cx="9148763" cy="1714500"/>
          </a:xfrm>
          <a:custGeom>
            <a:avLst/>
            <a:gdLst>
              <a:gd name="connsiteX0" fmla="*/ 3107 w 9148763"/>
              <a:gd name="connsiteY0" fmla="*/ 457199 h 1543050"/>
              <a:gd name="connsiteX1" fmla="*/ 3107 w 9148763"/>
              <a:gd name="connsiteY1" fmla="*/ 914399 h 1543050"/>
              <a:gd name="connsiteX2" fmla="*/ 231707 w 9148763"/>
              <a:gd name="connsiteY2" fmla="*/ 685799 h 1543050"/>
              <a:gd name="connsiteX3" fmla="*/ 0 w 9148763"/>
              <a:gd name="connsiteY3" fmla="*/ 0 h 1543050"/>
              <a:gd name="connsiteX4" fmla="*/ 9148763 w 9148763"/>
              <a:gd name="connsiteY4" fmla="*/ 0 h 1543050"/>
              <a:gd name="connsiteX5" fmla="*/ 9148763 w 9148763"/>
              <a:gd name="connsiteY5" fmla="*/ 1543050 h 1543050"/>
              <a:gd name="connsiteX6" fmla="*/ 0 w 9148763"/>
              <a:gd name="connsiteY6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763" h="1543050">
                <a:moveTo>
                  <a:pt x="3107" y="457199"/>
                </a:moveTo>
                <a:lnTo>
                  <a:pt x="3107" y="914399"/>
                </a:lnTo>
                <a:lnTo>
                  <a:pt x="231707" y="685799"/>
                </a:lnTo>
                <a:close/>
                <a:moveTo>
                  <a:pt x="0" y="0"/>
                </a:moveTo>
                <a:lnTo>
                  <a:pt x="9148763" y="0"/>
                </a:lnTo>
                <a:lnTo>
                  <a:pt x="9148763" y="1543050"/>
                </a:lnTo>
                <a:lnTo>
                  <a:pt x="0" y="1543050"/>
                </a:lnTo>
                <a:close/>
              </a:path>
            </a:pathLst>
          </a:custGeom>
          <a:gradFill>
            <a:gsLst>
              <a:gs pos="1000">
                <a:schemeClr val="accent3"/>
              </a:gs>
              <a:gs pos="100000">
                <a:schemeClr val="accent1"/>
              </a:gs>
            </a:gsLst>
            <a:lin ang="16200000" scaled="1"/>
          </a:gradFill>
        </p:spPr>
        <p:txBody>
          <a:bodyPr wrap="square" lIns="457200" tIns="522000" rIns="46800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97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ection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2654917-D7B0-C845-98F5-39E4C81CE6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9144000" cy="4000500"/>
          </a:xfrm>
          <a:solidFill>
            <a:schemeClr val="bg2"/>
          </a:solidFill>
        </p:spPr>
        <p:txBody>
          <a:bodyPr bIns="457200" anchor="b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539AE30-F520-7E4F-854D-5521816BD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576000"/>
            <a:ext cx="8229600" cy="10115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400">
                <a:solidFill>
                  <a:schemeClr val="accent1"/>
                </a:solidFill>
              </a:defRPr>
            </a:lvl1pPr>
            <a:lvl2pPr marL="339725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0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607E0F3-A59F-9B47-AFAF-96ECD1C2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4E10B2-7597-3348-9BDD-BD75D58C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2C399C-33B6-494A-A964-03AED8C0F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1231"/>
            <a:ext cx="8229600" cy="3502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9200" indent="-349200">
              <a:spcBef>
                <a:spcPts val="1000"/>
              </a:spcBef>
              <a:defRPr/>
            </a:lvl1pPr>
            <a:lvl2pPr marL="579600" indent="-237600">
              <a:spcBef>
                <a:spcPts val="1000"/>
              </a:spcBef>
              <a:defRPr/>
            </a:lvl2pPr>
            <a:lvl3pPr marL="806400" indent="-230400">
              <a:spcBef>
                <a:spcPts val="1000"/>
              </a:spcBef>
              <a:defRPr/>
            </a:lvl3pPr>
            <a:lvl4pPr marL="1036800" indent="-230400">
              <a:spcBef>
                <a:spcPts val="1000"/>
              </a:spcBef>
              <a:defRPr/>
            </a:lvl4pPr>
            <a:lvl5pPr marL="1263600" indent="-230400">
              <a:spcBef>
                <a:spcPts val="10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2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F7787F-F5A5-614C-A25F-0EAF725B4290}"/>
              </a:ext>
            </a:extLst>
          </p:cNvPr>
          <p:cNvSpPr/>
          <p:nvPr userDrawn="1"/>
        </p:nvSpPr>
        <p:spPr>
          <a:xfrm>
            <a:off x="0" y="0"/>
            <a:ext cx="9144000" cy="5334000"/>
          </a:xfrm>
          <a:prstGeom prst="rect">
            <a:avLst/>
          </a:prstGeom>
          <a:gradFill>
            <a:gsLst>
              <a:gs pos="1000">
                <a:schemeClr val="accent3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BA9C45-66EB-DD4D-AA17-B8F2E5EE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09F0FF-7AE1-1B49-A817-08D03666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1569"/>
            <a:ext cx="8229600" cy="3491930"/>
          </a:xfrm>
        </p:spPr>
        <p:txBody>
          <a:bodyPr/>
          <a:lstStyle>
            <a:lvl1pPr marL="265176" indent="-349200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579600" indent="-237600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806400" indent="-230400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036800" indent="-230400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263600" indent="-230400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8EDFE2-F80C-9B43-B9FC-B5A075AC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Diamond 8">
            <a:extLst>
              <a:ext uri="{FF2B5EF4-FFF2-40B4-BE49-F238E27FC236}">
                <a16:creationId xmlns:a16="http://schemas.microsoft.com/office/drawing/2014/main" id="{4FC02EE2-0950-AB4C-80BB-3E2D1101A722}"/>
              </a:ext>
            </a:extLst>
          </p:cNvPr>
          <p:cNvSpPr>
            <a:spLocks/>
          </p:cNvSpPr>
          <p:nvPr userDrawn="1"/>
        </p:nvSpPr>
        <p:spPr bwMode="invGray">
          <a:xfrm>
            <a:off x="-4093" y="508000"/>
            <a:ext cx="230400" cy="508000"/>
          </a:xfrm>
          <a:custGeom>
            <a:avLst/>
            <a:gdLst>
              <a:gd name="connsiteX0" fmla="*/ 0 w 754602"/>
              <a:gd name="connsiteY0" fmla="*/ 377301 h 754602"/>
              <a:gd name="connsiteX1" fmla="*/ 377301 w 754602"/>
              <a:gd name="connsiteY1" fmla="*/ 0 h 754602"/>
              <a:gd name="connsiteX2" fmla="*/ 754602 w 754602"/>
              <a:gd name="connsiteY2" fmla="*/ 377301 h 754602"/>
              <a:gd name="connsiteX3" fmla="*/ 377301 w 754602"/>
              <a:gd name="connsiteY3" fmla="*/ 754602 h 754602"/>
              <a:gd name="connsiteX4" fmla="*/ 0 w 754602"/>
              <a:gd name="connsiteY4" fmla="*/ 377301 h 754602"/>
              <a:gd name="connsiteX0" fmla="*/ 0 w 377301"/>
              <a:gd name="connsiteY0" fmla="*/ 754602 h 754602"/>
              <a:gd name="connsiteX1" fmla="*/ 0 w 377301"/>
              <a:gd name="connsiteY1" fmla="*/ 0 h 754602"/>
              <a:gd name="connsiteX2" fmla="*/ 377301 w 377301"/>
              <a:gd name="connsiteY2" fmla="*/ 377301 h 754602"/>
              <a:gd name="connsiteX3" fmla="*/ 0 w 377301"/>
              <a:gd name="connsiteY3" fmla="*/ 754602 h 75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01" h="754602">
                <a:moveTo>
                  <a:pt x="0" y="754602"/>
                </a:moveTo>
                <a:lnTo>
                  <a:pt x="0" y="0"/>
                </a:lnTo>
                <a:lnTo>
                  <a:pt x="377301" y="377301"/>
                </a:lnTo>
                <a:lnTo>
                  <a:pt x="0" y="7546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0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605C4B-8EAB-EA41-A495-CDE3CDBE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4F53FB-27DD-5B46-B6EA-23D4B665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148"/>
            <a:ext cx="3886200" cy="3417504"/>
          </a:xfrm>
        </p:spPr>
        <p:txBody>
          <a:bodyPr/>
          <a:lstStyle>
            <a:lvl1pPr marL="349250" indent="-349250">
              <a:spcBef>
                <a:spcPts val="1000"/>
              </a:spcBef>
              <a:defRPr sz="2000"/>
            </a:lvl1pPr>
            <a:lvl2pPr marL="579600" indent="-237600">
              <a:spcBef>
                <a:spcPts val="1000"/>
              </a:spcBef>
              <a:defRPr sz="1600"/>
            </a:lvl2pPr>
            <a:lvl3pPr marL="806400" indent="-230400">
              <a:spcBef>
                <a:spcPts val="1000"/>
              </a:spcBef>
              <a:defRPr sz="1400"/>
            </a:lvl3pPr>
            <a:lvl4pPr marL="1036800" indent="-230400">
              <a:spcBef>
                <a:spcPts val="1000"/>
              </a:spcBef>
              <a:defRPr sz="1400"/>
            </a:lvl4pPr>
            <a:lvl5pPr marL="1263600" indent="-230400">
              <a:spcBef>
                <a:spcPts val="1000"/>
              </a:spcBef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E6993E-4206-274B-BC28-51D1865D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0B7762-EBF6-7947-AEC0-409C4E3F930F}"/>
              </a:ext>
            </a:extLst>
          </p:cNvPr>
          <p:cNvCxnSpPr/>
          <p:nvPr userDrawn="1"/>
        </p:nvCxnSpPr>
        <p:spPr>
          <a:xfrm flipV="1">
            <a:off x="4572001" y="1720000"/>
            <a:ext cx="0" cy="3400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BC7BC58-1188-5D41-96E5-7DD86B2AF8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600" y="1658148"/>
            <a:ext cx="3886200" cy="3417504"/>
          </a:xfrm>
        </p:spPr>
        <p:txBody>
          <a:bodyPr/>
          <a:lstStyle>
            <a:lvl1pPr marL="349250" indent="-349250">
              <a:spcBef>
                <a:spcPts val="1000"/>
              </a:spcBef>
              <a:defRPr sz="2000"/>
            </a:lvl1pPr>
            <a:lvl2pPr marL="579600" indent="-230400">
              <a:spcBef>
                <a:spcPts val="1000"/>
              </a:spcBef>
              <a:defRPr sz="1600"/>
            </a:lvl2pPr>
            <a:lvl3pPr marL="806400" indent="-230400">
              <a:spcBef>
                <a:spcPts val="1000"/>
              </a:spcBef>
              <a:defRPr sz="1400"/>
            </a:lvl3pPr>
            <a:lvl4pPr marL="1036800" indent="-230400">
              <a:spcBef>
                <a:spcPts val="1000"/>
              </a:spcBef>
              <a:defRPr sz="1400"/>
            </a:lvl4pPr>
            <a:lvl5pPr marL="1263600" indent="-230400">
              <a:spcBef>
                <a:spcPts val="1000"/>
              </a:spcBef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C280E67-2946-6541-A1BE-3145B9C75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080" y="1662290"/>
            <a:ext cx="3870101" cy="699064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60EF320-BA66-6840-B027-028873183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6359" y="1662290"/>
            <a:ext cx="3860442" cy="699064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AE2F29CA-9F2F-EC4C-A2E9-CBD4ECFF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72830122-0B85-7D48-BDF7-0E93A659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95EACB4-FC7B-7D43-87A1-71D8E3BB48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0080" y="2355235"/>
            <a:ext cx="3870101" cy="2788266"/>
          </a:xfrm>
        </p:spPr>
        <p:txBody>
          <a:bodyPr/>
          <a:lstStyle>
            <a:lvl1pPr marL="349250" indent="-349250">
              <a:spcBef>
                <a:spcPts val="1000"/>
              </a:spcBef>
              <a:defRPr sz="2000"/>
            </a:lvl1pPr>
            <a:lvl2pPr marL="579600" indent="-230400">
              <a:spcBef>
                <a:spcPts val="1000"/>
              </a:spcBef>
              <a:defRPr sz="1600"/>
            </a:lvl2pPr>
            <a:lvl3pPr marL="806400" indent="-230400">
              <a:spcBef>
                <a:spcPts val="1000"/>
              </a:spcBef>
              <a:defRPr sz="1400"/>
            </a:lvl3pPr>
            <a:lvl4pPr marL="1036800" indent="-230400">
              <a:spcBef>
                <a:spcPts val="1000"/>
              </a:spcBef>
              <a:defRPr sz="1400"/>
            </a:lvl4pPr>
            <a:lvl5pPr marL="1263600" indent="-230400">
              <a:spcBef>
                <a:spcPts val="1000"/>
              </a:spcBef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D0CD2-35F9-2C4D-BD06-C80A23493F8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26359" y="2355235"/>
            <a:ext cx="3870101" cy="2788266"/>
          </a:xfrm>
        </p:spPr>
        <p:txBody>
          <a:bodyPr/>
          <a:lstStyle>
            <a:lvl1pPr marL="349250" indent="-349250">
              <a:spcBef>
                <a:spcPts val="1000"/>
              </a:spcBef>
              <a:defRPr sz="2000"/>
            </a:lvl1pPr>
            <a:lvl2pPr marL="579600" indent="-237600">
              <a:spcBef>
                <a:spcPts val="1000"/>
              </a:spcBef>
              <a:defRPr sz="1600"/>
            </a:lvl2pPr>
            <a:lvl3pPr marL="806400" indent="-230400">
              <a:spcBef>
                <a:spcPts val="1000"/>
              </a:spcBef>
              <a:defRPr sz="1400"/>
            </a:lvl3pPr>
            <a:lvl4pPr marL="1036800" indent="-230400">
              <a:spcBef>
                <a:spcPts val="1000"/>
              </a:spcBef>
              <a:defRPr sz="1400"/>
            </a:lvl4pPr>
            <a:lvl5pPr marL="1263600" indent="-230400">
              <a:spcBef>
                <a:spcPts val="1000"/>
              </a:spcBef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7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AB189E-100C-674C-BE65-2F919120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774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92A0E8-78B7-B046-9F9C-869A036C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1210"/>
            <a:ext cx="8229600" cy="3502291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349250" indent="0">
              <a:spcBef>
                <a:spcPts val="1000"/>
              </a:spcBef>
              <a:buNone/>
              <a:defRPr sz="2000"/>
            </a:lvl3pPr>
            <a:lvl4pPr marL="685800" indent="0">
              <a:spcBef>
                <a:spcPts val="1000"/>
              </a:spcBef>
              <a:buNone/>
              <a:defRPr sz="1800"/>
            </a:lvl4pPr>
            <a:lvl5pPr marL="1035050" indent="0">
              <a:spcBef>
                <a:spcPts val="1000"/>
              </a:spcBef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556B8A-B20C-4647-9619-30E191BD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464818"/>
            <a:ext cx="2057400" cy="119691"/>
          </a:xfrm>
        </p:spPr>
        <p:txBody>
          <a:bodyPr/>
          <a:lstStyle/>
          <a:p>
            <a:fld id="{9D13EC0F-A0DB-440D-9A11-2A5E2998C01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3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7138"/>
            <a:ext cx="8229600" cy="6892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1231"/>
            <a:ext cx="8229600" cy="3502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  <a:p>
            <a:pPr lvl="3"/>
            <a:r>
              <a:rPr lang="en-US" dirty="0"/>
              <a:t>Fourth-level</a:t>
            </a:r>
          </a:p>
          <a:p>
            <a:pPr lvl="4"/>
            <a:r>
              <a:rPr lang="en-US" dirty="0"/>
              <a:t>Fifth-level</a:t>
            </a:r>
          </a:p>
        </p:txBody>
      </p:sp>
      <p:sp>
        <p:nvSpPr>
          <p:cNvPr id="12" name="Diamond 8">
            <a:extLst>
              <a:ext uri="{FF2B5EF4-FFF2-40B4-BE49-F238E27FC236}">
                <a16:creationId xmlns:a16="http://schemas.microsoft.com/office/drawing/2014/main" id="{720FE67C-3C00-422E-A022-15FC8203DF2C}"/>
              </a:ext>
            </a:extLst>
          </p:cNvPr>
          <p:cNvSpPr>
            <a:spLocks/>
          </p:cNvSpPr>
          <p:nvPr userDrawn="1"/>
        </p:nvSpPr>
        <p:spPr bwMode="gray">
          <a:xfrm>
            <a:off x="-4093" y="507999"/>
            <a:ext cx="228600" cy="508000"/>
          </a:xfrm>
          <a:custGeom>
            <a:avLst/>
            <a:gdLst>
              <a:gd name="connsiteX0" fmla="*/ 0 w 754602"/>
              <a:gd name="connsiteY0" fmla="*/ 377301 h 754602"/>
              <a:gd name="connsiteX1" fmla="*/ 377301 w 754602"/>
              <a:gd name="connsiteY1" fmla="*/ 0 h 754602"/>
              <a:gd name="connsiteX2" fmla="*/ 754602 w 754602"/>
              <a:gd name="connsiteY2" fmla="*/ 377301 h 754602"/>
              <a:gd name="connsiteX3" fmla="*/ 377301 w 754602"/>
              <a:gd name="connsiteY3" fmla="*/ 754602 h 754602"/>
              <a:gd name="connsiteX4" fmla="*/ 0 w 754602"/>
              <a:gd name="connsiteY4" fmla="*/ 377301 h 754602"/>
              <a:gd name="connsiteX0" fmla="*/ 0 w 377301"/>
              <a:gd name="connsiteY0" fmla="*/ 754602 h 754602"/>
              <a:gd name="connsiteX1" fmla="*/ 0 w 377301"/>
              <a:gd name="connsiteY1" fmla="*/ 0 h 754602"/>
              <a:gd name="connsiteX2" fmla="*/ 377301 w 377301"/>
              <a:gd name="connsiteY2" fmla="*/ 377301 h 754602"/>
              <a:gd name="connsiteX3" fmla="*/ 0 w 377301"/>
              <a:gd name="connsiteY3" fmla="*/ 754602 h 75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01" h="754602">
                <a:moveTo>
                  <a:pt x="0" y="754602"/>
                </a:moveTo>
                <a:lnTo>
                  <a:pt x="0" y="0"/>
                </a:lnTo>
                <a:lnTo>
                  <a:pt x="377301" y="377301"/>
                </a:lnTo>
                <a:lnTo>
                  <a:pt x="0" y="7546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400B4-1C53-0F40-80B7-DE99BDF1E9E4}"/>
              </a:ext>
            </a:extLst>
          </p:cNvPr>
          <p:cNvSpPr txBox="1"/>
          <p:nvPr userDrawn="1"/>
        </p:nvSpPr>
        <p:spPr>
          <a:xfrm>
            <a:off x="857694" y="5591938"/>
            <a:ext cx="65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80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7D16480-1D8A-874F-A21D-02B9B50DCF38}"/>
              </a:ext>
            </a:extLst>
          </p:cNvPr>
          <p:cNvSpPr>
            <a:spLocks noChangeAspect="1" noEditPoints="1"/>
          </p:cNvSpPr>
          <p:nvPr userDrawn="1"/>
        </p:nvSpPr>
        <p:spPr bwMode="invGray">
          <a:xfrm>
            <a:off x="457201" y="5498078"/>
            <a:ext cx="969169" cy="86431"/>
          </a:xfrm>
          <a:custGeom>
            <a:avLst/>
            <a:gdLst>
              <a:gd name="T0" fmla="*/ 2154 w 4054"/>
              <a:gd name="T1" fmla="*/ 191 h 322"/>
              <a:gd name="T2" fmla="*/ 2243 w 4054"/>
              <a:gd name="T3" fmla="*/ 256 h 322"/>
              <a:gd name="T4" fmla="*/ 2123 w 4054"/>
              <a:gd name="T5" fmla="*/ 47 h 322"/>
              <a:gd name="T6" fmla="*/ 2099 w 4054"/>
              <a:gd name="T7" fmla="*/ 209 h 322"/>
              <a:gd name="T8" fmla="*/ 2310 w 4054"/>
              <a:gd name="T9" fmla="*/ 269 h 322"/>
              <a:gd name="T10" fmla="*/ 2203 w 4054"/>
              <a:gd name="T11" fmla="*/ 55 h 322"/>
              <a:gd name="T12" fmla="*/ 2123 w 4054"/>
              <a:gd name="T13" fmla="*/ 6 h 322"/>
              <a:gd name="T14" fmla="*/ 1672 w 4054"/>
              <a:gd name="T15" fmla="*/ 121 h 322"/>
              <a:gd name="T16" fmla="*/ 1672 w 4054"/>
              <a:gd name="T17" fmla="*/ 172 h 322"/>
              <a:gd name="T18" fmla="*/ 1888 w 4054"/>
              <a:gd name="T19" fmla="*/ 298 h 322"/>
              <a:gd name="T20" fmla="*/ 1884 w 4054"/>
              <a:gd name="T21" fmla="*/ 6 h 322"/>
              <a:gd name="T22" fmla="*/ 3839 w 4054"/>
              <a:gd name="T23" fmla="*/ 53 h 322"/>
              <a:gd name="T24" fmla="*/ 3982 w 4054"/>
              <a:gd name="T25" fmla="*/ 172 h 322"/>
              <a:gd name="T26" fmla="*/ 4054 w 4054"/>
              <a:gd name="T27" fmla="*/ 247 h 322"/>
              <a:gd name="T28" fmla="*/ 3775 w 4054"/>
              <a:gd name="T29" fmla="*/ 6 h 322"/>
              <a:gd name="T30" fmla="*/ 196 w 4054"/>
              <a:gd name="T31" fmla="*/ 9 h 322"/>
              <a:gd name="T32" fmla="*/ 0 w 4054"/>
              <a:gd name="T33" fmla="*/ 9 h 322"/>
              <a:gd name="T34" fmla="*/ 222 w 4054"/>
              <a:gd name="T35" fmla="*/ 84 h 322"/>
              <a:gd name="T36" fmla="*/ 441 w 4054"/>
              <a:gd name="T37" fmla="*/ 9 h 322"/>
              <a:gd name="T38" fmla="*/ 251 w 4054"/>
              <a:gd name="T39" fmla="*/ 9 h 322"/>
              <a:gd name="T40" fmla="*/ 808 w 4054"/>
              <a:gd name="T41" fmla="*/ 6 h 322"/>
              <a:gd name="T42" fmla="*/ 808 w 4054"/>
              <a:gd name="T43" fmla="*/ 298 h 322"/>
              <a:gd name="T44" fmla="*/ 629 w 4054"/>
              <a:gd name="T45" fmla="*/ 298 h 322"/>
              <a:gd name="T46" fmla="*/ 629 w 4054"/>
              <a:gd name="T47" fmla="*/ 6 h 322"/>
              <a:gd name="T48" fmla="*/ 1020 w 4054"/>
              <a:gd name="T49" fmla="*/ 5 h 322"/>
              <a:gd name="T50" fmla="*/ 1020 w 4054"/>
              <a:gd name="T51" fmla="*/ 298 h 322"/>
              <a:gd name="T52" fmla="*/ 1316 w 4054"/>
              <a:gd name="T53" fmla="*/ 298 h 322"/>
              <a:gd name="T54" fmla="*/ 1199 w 4054"/>
              <a:gd name="T55" fmla="*/ 6 h 322"/>
              <a:gd name="T56" fmla="*/ 1380 w 4054"/>
              <a:gd name="T57" fmla="*/ 57 h 322"/>
              <a:gd name="T58" fmla="*/ 2571 w 4054"/>
              <a:gd name="T59" fmla="*/ 152 h 322"/>
              <a:gd name="T60" fmla="*/ 2852 w 4054"/>
              <a:gd name="T61" fmla="*/ 264 h 322"/>
              <a:gd name="T62" fmla="*/ 2734 w 4054"/>
              <a:gd name="T63" fmla="*/ 249 h 322"/>
              <a:gd name="T64" fmla="*/ 2827 w 4054"/>
              <a:gd name="T65" fmla="*/ 75 h 322"/>
              <a:gd name="T66" fmla="*/ 2734 w 4054"/>
              <a:gd name="T67" fmla="*/ 0 h 322"/>
              <a:gd name="T68" fmla="*/ 3042 w 4054"/>
              <a:gd name="T69" fmla="*/ 235 h 322"/>
              <a:gd name="T70" fmla="*/ 3285 w 4054"/>
              <a:gd name="T71" fmla="*/ 298 h 322"/>
              <a:gd name="T72" fmla="*/ 2937 w 4054"/>
              <a:gd name="T73" fmla="*/ 298 h 322"/>
              <a:gd name="T74" fmla="*/ 3151 w 4054"/>
              <a:gd name="T75" fmla="*/ 185 h 322"/>
              <a:gd name="T76" fmla="*/ 3379 w 4054"/>
              <a:gd name="T77" fmla="*/ 270 h 322"/>
              <a:gd name="T78" fmla="*/ 3596 w 4054"/>
              <a:gd name="T79" fmla="*/ 214 h 322"/>
              <a:gd name="T80" fmla="*/ 3638 w 4054"/>
              <a:gd name="T81" fmla="*/ 33 h 322"/>
              <a:gd name="T82" fmla="*/ 3435 w 4054"/>
              <a:gd name="T83" fmla="*/ 83 h 322"/>
              <a:gd name="T84" fmla="*/ 3379 w 4054"/>
              <a:gd name="T85" fmla="*/ 27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54" h="322">
                <a:moveTo>
                  <a:pt x="2161" y="236"/>
                </a:moveTo>
                <a:cubicBezTo>
                  <a:pt x="2154" y="225"/>
                  <a:pt x="2152" y="215"/>
                  <a:pt x="2152" y="207"/>
                </a:cubicBezTo>
                <a:cubicBezTo>
                  <a:pt x="2152" y="197"/>
                  <a:pt x="2154" y="191"/>
                  <a:pt x="2154" y="191"/>
                </a:cubicBezTo>
                <a:cubicBezTo>
                  <a:pt x="2163" y="160"/>
                  <a:pt x="2198" y="146"/>
                  <a:pt x="2203" y="143"/>
                </a:cubicBezTo>
                <a:cubicBezTo>
                  <a:pt x="2279" y="232"/>
                  <a:pt x="2279" y="232"/>
                  <a:pt x="2279" y="232"/>
                </a:cubicBezTo>
                <a:cubicBezTo>
                  <a:pt x="2277" y="234"/>
                  <a:pt x="2267" y="246"/>
                  <a:pt x="2243" y="256"/>
                </a:cubicBezTo>
                <a:cubicBezTo>
                  <a:pt x="2214" y="269"/>
                  <a:pt x="2178" y="260"/>
                  <a:pt x="2161" y="236"/>
                </a:cubicBezTo>
                <a:moveTo>
                  <a:pt x="2123" y="6"/>
                </a:moveTo>
                <a:cubicBezTo>
                  <a:pt x="2123" y="47"/>
                  <a:pt x="2123" y="47"/>
                  <a:pt x="2123" y="47"/>
                </a:cubicBezTo>
                <a:cubicBezTo>
                  <a:pt x="2172" y="105"/>
                  <a:pt x="2172" y="105"/>
                  <a:pt x="2172" y="105"/>
                </a:cubicBezTo>
                <a:cubicBezTo>
                  <a:pt x="2158" y="112"/>
                  <a:pt x="2117" y="137"/>
                  <a:pt x="2103" y="181"/>
                </a:cubicBezTo>
                <a:cubicBezTo>
                  <a:pt x="2103" y="181"/>
                  <a:pt x="2099" y="192"/>
                  <a:pt x="2099" y="209"/>
                </a:cubicBezTo>
                <a:cubicBezTo>
                  <a:pt x="2099" y="224"/>
                  <a:pt x="2103" y="244"/>
                  <a:pt x="2117" y="264"/>
                </a:cubicBezTo>
                <a:cubicBezTo>
                  <a:pt x="2146" y="305"/>
                  <a:pt x="2212" y="322"/>
                  <a:pt x="2264" y="300"/>
                </a:cubicBezTo>
                <a:cubicBezTo>
                  <a:pt x="2265" y="300"/>
                  <a:pt x="2281" y="295"/>
                  <a:pt x="2310" y="269"/>
                </a:cubicBezTo>
                <a:cubicBezTo>
                  <a:pt x="2338" y="302"/>
                  <a:pt x="2338" y="302"/>
                  <a:pt x="2338" y="302"/>
                </a:cubicBezTo>
                <a:cubicBezTo>
                  <a:pt x="2410" y="302"/>
                  <a:pt x="2410" y="302"/>
                  <a:pt x="2410" y="302"/>
                </a:cubicBezTo>
                <a:cubicBezTo>
                  <a:pt x="2203" y="55"/>
                  <a:pt x="2203" y="55"/>
                  <a:pt x="2203" y="55"/>
                </a:cubicBezTo>
                <a:cubicBezTo>
                  <a:pt x="2351" y="55"/>
                  <a:pt x="2351" y="55"/>
                  <a:pt x="2351" y="55"/>
                </a:cubicBezTo>
                <a:cubicBezTo>
                  <a:pt x="2351" y="6"/>
                  <a:pt x="2351" y="6"/>
                  <a:pt x="2351" y="6"/>
                </a:cubicBezTo>
                <a:lnTo>
                  <a:pt x="2123" y="6"/>
                </a:lnTo>
                <a:close/>
                <a:moveTo>
                  <a:pt x="1884" y="53"/>
                </a:moveTo>
                <a:cubicBezTo>
                  <a:pt x="1672" y="53"/>
                  <a:pt x="1672" y="53"/>
                  <a:pt x="1672" y="53"/>
                </a:cubicBezTo>
                <a:cubicBezTo>
                  <a:pt x="1672" y="121"/>
                  <a:pt x="1672" y="121"/>
                  <a:pt x="1672" y="121"/>
                </a:cubicBezTo>
                <a:cubicBezTo>
                  <a:pt x="1815" y="121"/>
                  <a:pt x="1815" y="121"/>
                  <a:pt x="1815" y="121"/>
                </a:cubicBezTo>
                <a:cubicBezTo>
                  <a:pt x="1815" y="172"/>
                  <a:pt x="1815" y="172"/>
                  <a:pt x="1815" y="172"/>
                </a:cubicBezTo>
                <a:cubicBezTo>
                  <a:pt x="1672" y="172"/>
                  <a:pt x="1672" y="172"/>
                  <a:pt x="1672" y="172"/>
                </a:cubicBezTo>
                <a:cubicBezTo>
                  <a:pt x="1672" y="247"/>
                  <a:pt x="1672" y="247"/>
                  <a:pt x="1672" y="247"/>
                </a:cubicBezTo>
                <a:cubicBezTo>
                  <a:pt x="1888" y="247"/>
                  <a:pt x="1888" y="247"/>
                  <a:pt x="1888" y="247"/>
                </a:cubicBezTo>
                <a:cubicBezTo>
                  <a:pt x="1888" y="298"/>
                  <a:pt x="1888" y="298"/>
                  <a:pt x="1888" y="298"/>
                </a:cubicBezTo>
                <a:cubicBezTo>
                  <a:pt x="1609" y="298"/>
                  <a:pt x="1609" y="298"/>
                  <a:pt x="1609" y="298"/>
                </a:cubicBezTo>
                <a:cubicBezTo>
                  <a:pt x="1609" y="6"/>
                  <a:pt x="1609" y="6"/>
                  <a:pt x="1609" y="6"/>
                </a:cubicBezTo>
                <a:cubicBezTo>
                  <a:pt x="1884" y="6"/>
                  <a:pt x="1884" y="6"/>
                  <a:pt x="1884" y="6"/>
                </a:cubicBezTo>
                <a:lnTo>
                  <a:pt x="1884" y="53"/>
                </a:lnTo>
                <a:close/>
                <a:moveTo>
                  <a:pt x="4051" y="53"/>
                </a:moveTo>
                <a:cubicBezTo>
                  <a:pt x="3839" y="53"/>
                  <a:pt x="3839" y="53"/>
                  <a:pt x="3839" y="53"/>
                </a:cubicBezTo>
                <a:cubicBezTo>
                  <a:pt x="3839" y="121"/>
                  <a:pt x="3839" y="121"/>
                  <a:pt x="3839" y="121"/>
                </a:cubicBezTo>
                <a:cubicBezTo>
                  <a:pt x="3982" y="121"/>
                  <a:pt x="3982" y="121"/>
                  <a:pt x="3982" y="121"/>
                </a:cubicBezTo>
                <a:cubicBezTo>
                  <a:pt x="3982" y="172"/>
                  <a:pt x="3982" y="172"/>
                  <a:pt x="3982" y="172"/>
                </a:cubicBezTo>
                <a:cubicBezTo>
                  <a:pt x="3839" y="172"/>
                  <a:pt x="3839" y="172"/>
                  <a:pt x="3839" y="172"/>
                </a:cubicBezTo>
                <a:cubicBezTo>
                  <a:pt x="3839" y="247"/>
                  <a:pt x="3839" y="247"/>
                  <a:pt x="3839" y="247"/>
                </a:cubicBezTo>
                <a:cubicBezTo>
                  <a:pt x="4054" y="247"/>
                  <a:pt x="4054" y="247"/>
                  <a:pt x="4054" y="247"/>
                </a:cubicBezTo>
                <a:cubicBezTo>
                  <a:pt x="4054" y="298"/>
                  <a:pt x="4054" y="298"/>
                  <a:pt x="4054" y="298"/>
                </a:cubicBezTo>
                <a:cubicBezTo>
                  <a:pt x="3775" y="298"/>
                  <a:pt x="3775" y="298"/>
                  <a:pt x="3775" y="298"/>
                </a:cubicBezTo>
                <a:cubicBezTo>
                  <a:pt x="3775" y="6"/>
                  <a:pt x="3775" y="6"/>
                  <a:pt x="3775" y="6"/>
                </a:cubicBezTo>
                <a:cubicBezTo>
                  <a:pt x="4051" y="6"/>
                  <a:pt x="4051" y="6"/>
                  <a:pt x="4051" y="6"/>
                </a:cubicBezTo>
                <a:lnTo>
                  <a:pt x="4051" y="53"/>
                </a:lnTo>
                <a:close/>
                <a:moveTo>
                  <a:pt x="196" y="9"/>
                </a:moveTo>
                <a:cubicBezTo>
                  <a:pt x="129" y="205"/>
                  <a:pt x="129" y="205"/>
                  <a:pt x="129" y="205"/>
                </a:cubicBezTo>
                <a:cubicBezTo>
                  <a:pt x="60" y="9"/>
                  <a:pt x="60" y="9"/>
                  <a:pt x="60" y="9"/>
                </a:cubicBezTo>
                <a:cubicBezTo>
                  <a:pt x="0" y="9"/>
                  <a:pt x="0" y="9"/>
                  <a:pt x="0" y="9"/>
                </a:cubicBezTo>
                <a:cubicBezTo>
                  <a:pt x="104" y="297"/>
                  <a:pt x="104" y="297"/>
                  <a:pt x="104" y="297"/>
                </a:cubicBezTo>
                <a:cubicBezTo>
                  <a:pt x="151" y="297"/>
                  <a:pt x="151" y="297"/>
                  <a:pt x="151" y="297"/>
                </a:cubicBezTo>
                <a:cubicBezTo>
                  <a:pt x="151" y="297"/>
                  <a:pt x="219" y="94"/>
                  <a:pt x="222" y="84"/>
                </a:cubicBezTo>
                <a:cubicBezTo>
                  <a:pt x="225" y="94"/>
                  <a:pt x="295" y="297"/>
                  <a:pt x="295" y="297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41" y="9"/>
                  <a:pt x="441" y="9"/>
                  <a:pt x="441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18" y="205"/>
                  <a:pt x="318" y="205"/>
                  <a:pt x="318" y="205"/>
                </a:cubicBezTo>
                <a:cubicBezTo>
                  <a:pt x="251" y="9"/>
                  <a:pt x="251" y="9"/>
                  <a:pt x="251" y="9"/>
                </a:cubicBezTo>
                <a:lnTo>
                  <a:pt x="196" y="9"/>
                </a:lnTo>
                <a:close/>
                <a:moveTo>
                  <a:pt x="808" y="119"/>
                </a:moveTo>
                <a:cubicBezTo>
                  <a:pt x="808" y="6"/>
                  <a:pt x="808" y="6"/>
                  <a:pt x="808" y="6"/>
                </a:cubicBezTo>
                <a:cubicBezTo>
                  <a:pt x="872" y="6"/>
                  <a:pt x="872" y="6"/>
                  <a:pt x="872" y="6"/>
                </a:cubicBezTo>
                <a:cubicBezTo>
                  <a:pt x="872" y="298"/>
                  <a:pt x="872" y="298"/>
                  <a:pt x="872" y="298"/>
                </a:cubicBezTo>
                <a:cubicBezTo>
                  <a:pt x="808" y="298"/>
                  <a:pt x="808" y="298"/>
                  <a:pt x="808" y="298"/>
                </a:cubicBezTo>
                <a:cubicBezTo>
                  <a:pt x="808" y="174"/>
                  <a:pt x="808" y="174"/>
                  <a:pt x="808" y="174"/>
                </a:cubicBezTo>
                <a:cubicBezTo>
                  <a:pt x="629" y="174"/>
                  <a:pt x="629" y="174"/>
                  <a:pt x="629" y="174"/>
                </a:cubicBezTo>
                <a:cubicBezTo>
                  <a:pt x="629" y="298"/>
                  <a:pt x="629" y="298"/>
                  <a:pt x="629" y="298"/>
                </a:cubicBezTo>
                <a:cubicBezTo>
                  <a:pt x="565" y="298"/>
                  <a:pt x="565" y="298"/>
                  <a:pt x="565" y="298"/>
                </a:cubicBezTo>
                <a:cubicBezTo>
                  <a:pt x="565" y="6"/>
                  <a:pt x="565" y="6"/>
                  <a:pt x="565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9" y="119"/>
                  <a:pt x="629" y="119"/>
                  <a:pt x="629" y="119"/>
                </a:cubicBezTo>
                <a:lnTo>
                  <a:pt x="808" y="119"/>
                </a:lnTo>
                <a:close/>
                <a:moveTo>
                  <a:pt x="1020" y="5"/>
                </a:moveTo>
                <a:cubicBezTo>
                  <a:pt x="1083" y="5"/>
                  <a:pt x="1083" y="5"/>
                  <a:pt x="1083" y="5"/>
                </a:cubicBezTo>
                <a:cubicBezTo>
                  <a:pt x="1083" y="298"/>
                  <a:pt x="1083" y="298"/>
                  <a:pt x="1083" y="298"/>
                </a:cubicBezTo>
                <a:cubicBezTo>
                  <a:pt x="1020" y="298"/>
                  <a:pt x="1020" y="298"/>
                  <a:pt x="1020" y="298"/>
                </a:cubicBezTo>
                <a:lnTo>
                  <a:pt x="1020" y="5"/>
                </a:lnTo>
                <a:close/>
                <a:moveTo>
                  <a:pt x="1380" y="298"/>
                </a:moveTo>
                <a:cubicBezTo>
                  <a:pt x="1316" y="298"/>
                  <a:pt x="1316" y="298"/>
                  <a:pt x="1316" y="298"/>
                </a:cubicBezTo>
                <a:cubicBezTo>
                  <a:pt x="1316" y="57"/>
                  <a:pt x="1316" y="57"/>
                  <a:pt x="1316" y="57"/>
                </a:cubicBezTo>
                <a:cubicBezTo>
                  <a:pt x="1199" y="57"/>
                  <a:pt x="1199" y="57"/>
                  <a:pt x="1199" y="57"/>
                </a:cubicBezTo>
                <a:cubicBezTo>
                  <a:pt x="1199" y="6"/>
                  <a:pt x="1199" y="6"/>
                  <a:pt x="1199" y="6"/>
                </a:cubicBezTo>
                <a:cubicBezTo>
                  <a:pt x="1496" y="6"/>
                  <a:pt x="1496" y="6"/>
                  <a:pt x="1496" y="6"/>
                </a:cubicBezTo>
                <a:cubicBezTo>
                  <a:pt x="1496" y="57"/>
                  <a:pt x="1496" y="57"/>
                  <a:pt x="1496" y="57"/>
                </a:cubicBezTo>
                <a:cubicBezTo>
                  <a:pt x="1380" y="57"/>
                  <a:pt x="1380" y="57"/>
                  <a:pt x="1380" y="57"/>
                </a:cubicBezTo>
                <a:lnTo>
                  <a:pt x="1380" y="298"/>
                </a:lnTo>
                <a:close/>
                <a:moveTo>
                  <a:pt x="2613" y="46"/>
                </a:moveTo>
                <a:cubicBezTo>
                  <a:pt x="2586" y="73"/>
                  <a:pt x="2571" y="110"/>
                  <a:pt x="2571" y="152"/>
                </a:cubicBezTo>
                <a:cubicBezTo>
                  <a:pt x="2571" y="256"/>
                  <a:pt x="2653" y="302"/>
                  <a:pt x="2734" y="302"/>
                </a:cubicBezTo>
                <a:cubicBezTo>
                  <a:pt x="2797" y="302"/>
                  <a:pt x="2851" y="265"/>
                  <a:pt x="2851" y="265"/>
                </a:cubicBezTo>
                <a:cubicBezTo>
                  <a:pt x="2852" y="264"/>
                  <a:pt x="2852" y="264"/>
                  <a:pt x="2852" y="264"/>
                </a:cubicBezTo>
                <a:cubicBezTo>
                  <a:pt x="2828" y="221"/>
                  <a:pt x="2828" y="221"/>
                  <a:pt x="2828" y="221"/>
                </a:cubicBezTo>
                <a:cubicBezTo>
                  <a:pt x="2827" y="222"/>
                  <a:pt x="2827" y="222"/>
                  <a:pt x="2827" y="222"/>
                </a:cubicBezTo>
                <a:cubicBezTo>
                  <a:pt x="2827" y="222"/>
                  <a:pt x="2792" y="249"/>
                  <a:pt x="2734" y="249"/>
                </a:cubicBezTo>
                <a:cubicBezTo>
                  <a:pt x="2683" y="249"/>
                  <a:pt x="2629" y="218"/>
                  <a:pt x="2629" y="151"/>
                </a:cubicBezTo>
                <a:cubicBezTo>
                  <a:pt x="2629" y="85"/>
                  <a:pt x="2682" y="50"/>
                  <a:pt x="2734" y="50"/>
                </a:cubicBezTo>
                <a:cubicBezTo>
                  <a:pt x="2782" y="50"/>
                  <a:pt x="2826" y="75"/>
                  <a:pt x="2827" y="75"/>
                </a:cubicBezTo>
                <a:cubicBezTo>
                  <a:pt x="2828" y="76"/>
                  <a:pt x="2828" y="76"/>
                  <a:pt x="2828" y="76"/>
                </a:cubicBezTo>
                <a:cubicBezTo>
                  <a:pt x="2851" y="28"/>
                  <a:pt x="2851" y="28"/>
                  <a:pt x="2851" y="28"/>
                </a:cubicBezTo>
                <a:cubicBezTo>
                  <a:pt x="2851" y="28"/>
                  <a:pt x="2802" y="0"/>
                  <a:pt x="2734" y="0"/>
                </a:cubicBezTo>
                <a:cubicBezTo>
                  <a:pt x="2686" y="0"/>
                  <a:pt x="2643" y="16"/>
                  <a:pt x="2613" y="46"/>
                </a:cubicBezTo>
                <a:moveTo>
                  <a:pt x="3013" y="298"/>
                </a:moveTo>
                <a:cubicBezTo>
                  <a:pt x="3042" y="235"/>
                  <a:pt x="3042" y="235"/>
                  <a:pt x="3042" y="235"/>
                </a:cubicBezTo>
                <a:cubicBezTo>
                  <a:pt x="3175" y="235"/>
                  <a:pt x="3175" y="235"/>
                  <a:pt x="3175" y="235"/>
                </a:cubicBezTo>
                <a:cubicBezTo>
                  <a:pt x="3205" y="298"/>
                  <a:pt x="3205" y="298"/>
                  <a:pt x="3205" y="298"/>
                </a:cubicBezTo>
                <a:cubicBezTo>
                  <a:pt x="3285" y="298"/>
                  <a:pt x="3285" y="298"/>
                  <a:pt x="3285" y="298"/>
                </a:cubicBezTo>
                <a:cubicBezTo>
                  <a:pt x="3130" y="6"/>
                  <a:pt x="3130" y="6"/>
                  <a:pt x="3130" y="6"/>
                </a:cubicBezTo>
                <a:cubicBezTo>
                  <a:pt x="3082" y="6"/>
                  <a:pt x="3082" y="6"/>
                  <a:pt x="3082" y="6"/>
                </a:cubicBezTo>
                <a:cubicBezTo>
                  <a:pt x="2937" y="298"/>
                  <a:pt x="2937" y="298"/>
                  <a:pt x="2937" y="298"/>
                </a:cubicBezTo>
                <a:lnTo>
                  <a:pt x="3013" y="298"/>
                </a:lnTo>
                <a:close/>
                <a:moveTo>
                  <a:pt x="3108" y="81"/>
                </a:moveTo>
                <a:cubicBezTo>
                  <a:pt x="3151" y="185"/>
                  <a:pt x="3151" y="185"/>
                  <a:pt x="3151" y="185"/>
                </a:cubicBezTo>
                <a:cubicBezTo>
                  <a:pt x="3065" y="185"/>
                  <a:pt x="3065" y="185"/>
                  <a:pt x="3065" y="185"/>
                </a:cubicBezTo>
                <a:lnTo>
                  <a:pt x="3108" y="81"/>
                </a:lnTo>
                <a:close/>
                <a:moveTo>
                  <a:pt x="3379" y="270"/>
                </a:moveTo>
                <a:cubicBezTo>
                  <a:pt x="3400" y="222"/>
                  <a:pt x="3400" y="222"/>
                  <a:pt x="3400" y="222"/>
                </a:cubicBezTo>
                <a:cubicBezTo>
                  <a:pt x="3400" y="222"/>
                  <a:pt x="3447" y="253"/>
                  <a:pt x="3506" y="253"/>
                </a:cubicBezTo>
                <a:cubicBezTo>
                  <a:pt x="3531" y="254"/>
                  <a:pt x="3596" y="248"/>
                  <a:pt x="3596" y="214"/>
                </a:cubicBezTo>
                <a:cubicBezTo>
                  <a:pt x="3597" y="146"/>
                  <a:pt x="3370" y="229"/>
                  <a:pt x="3371" y="93"/>
                </a:cubicBezTo>
                <a:cubicBezTo>
                  <a:pt x="3372" y="47"/>
                  <a:pt x="3415" y="1"/>
                  <a:pt x="3508" y="2"/>
                </a:cubicBezTo>
                <a:cubicBezTo>
                  <a:pt x="3585" y="3"/>
                  <a:pt x="3638" y="33"/>
                  <a:pt x="3638" y="33"/>
                </a:cubicBezTo>
                <a:cubicBezTo>
                  <a:pt x="3615" y="78"/>
                  <a:pt x="3615" y="78"/>
                  <a:pt x="3615" y="78"/>
                </a:cubicBezTo>
                <a:cubicBezTo>
                  <a:pt x="3615" y="78"/>
                  <a:pt x="3567" y="51"/>
                  <a:pt x="3509" y="50"/>
                </a:cubicBezTo>
                <a:cubicBezTo>
                  <a:pt x="3476" y="50"/>
                  <a:pt x="3435" y="59"/>
                  <a:pt x="3435" y="83"/>
                </a:cubicBezTo>
                <a:cubicBezTo>
                  <a:pt x="3434" y="154"/>
                  <a:pt x="3661" y="74"/>
                  <a:pt x="3660" y="207"/>
                </a:cubicBezTo>
                <a:cubicBezTo>
                  <a:pt x="3659" y="284"/>
                  <a:pt x="3567" y="302"/>
                  <a:pt x="3507" y="301"/>
                </a:cubicBezTo>
                <a:cubicBezTo>
                  <a:pt x="3419" y="301"/>
                  <a:pt x="3379" y="270"/>
                  <a:pt x="3379" y="27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8D39BA-CB4B-9A4F-9088-FD6A29646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5464818"/>
            <a:ext cx="20574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4"/>
                </a:solidFill>
              </a:defRPr>
            </a:lvl1pPr>
          </a:lstStyle>
          <a:p>
            <a:fld id="{9D13EC0F-A0DB-440D-9A11-2A5E2998C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5218891"/>
            <a:ext cx="2692800" cy="24622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464818"/>
            <a:ext cx="3086100" cy="11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4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  <p:sldLayoutId id="2147484663" r:id="rId12"/>
    <p:sldLayoutId id="2147484664" r:id="rId13"/>
    <p:sldLayoutId id="2147484665" r:id="rId14"/>
    <p:sldLayoutId id="2147484666" r:id="rId15"/>
    <p:sldLayoutId id="2147484667" r:id="rId16"/>
    <p:sldLayoutId id="2147484668" r:id="rId17"/>
    <p:sldLayoutId id="2147484669" r:id="rId18"/>
    <p:sldLayoutId id="2147484670" r:id="rId19"/>
    <p:sldLayoutId id="2147484671" r:id="rId20"/>
    <p:sldLayoutId id="2147484672" r:id="rId21"/>
    <p:sldLayoutId id="2147484673" r:id="rId22"/>
    <p:sldLayoutId id="2147484674" r:id="rId23"/>
    <p:sldLayoutId id="2147484675" r:id="rId24"/>
    <p:sldLayoutId id="2147484676" r:id="rId25"/>
    <p:sldLayoutId id="2147484677" r:id="rId26"/>
  </p:sldLayoutIdLst>
  <p:hf hdr="0" ftr="0" dt="0"/>
  <p:txStyles>
    <p:titleStyle>
      <a:lvl1pPr algn="l" defTabSz="514325" rtl="0" eaLnBrk="1" latinLnBrk="0" hangingPunct="1">
        <a:lnSpc>
          <a:spcPct val="8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9200" indent="-349200" algn="l" defTabSz="514325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3"/>
        </a:buClr>
        <a:buSzPct val="7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37600" algn="l" defTabSz="514325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3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00" indent="-230400" algn="l" defTabSz="514325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36800" indent="-230400" algn="l" defTabSz="514325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3600" indent="-230400" algn="l" defTabSz="514325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393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80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4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16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972">
          <p15:clr>
            <a:srgbClr val="F26B43"/>
          </p15:clr>
        </p15:guide>
        <p15:guide id="5" orient="horz" pos="324">
          <p15:clr>
            <a:srgbClr val="F26B43"/>
          </p15:clr>
        </p15:guide>
        <p15:guide id="6" orient="horz" pos="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insolvency of the Beate Uhse </a:t>
            </a:r>
            <a:r>
              <a:rPr lang="en-US" dirty="0" smtClean="0"/>
              <a:t>Group </a:t>
            </a:r>
            <a:r>
              <a:rPr lang="en-US" dirty="0"/>
              <a:t>&amp;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White &amp; Case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2728"/>
            <a:ext cx="8229600" cy="307777"/>
          </a:xfrm>
        </p:spPr>
        <p:txBody>
          <a:bodyPr/>
          <a:lstStyle/>
          <a:p>
            <a:r>
              <a:rPr lang="en-US" dirty="0"/>
              <a:t>Dr. Sven-Holger </a:t>
            </a:r>
            <a:r>
              <a:rPr lang="en-US" dirty="0" smtClean="0"/>
              <a:t>Undritz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Crisis</a:t>
            </a:r>
            <a:r>
              <a:rPr lang="de-DE" dirty="0"/>
              <a:t> after </a:t>
            </a:r>
            <a:r>
              <a:rPr lang="de-DE" dirty="0" err="1"/>
              <a:t>growth</a:t>
            </a:r>
            <a:r>
              <a:rPr lang="de-DE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410"/>
          <a:stretch/>
        </p:blipFill>
        <p:spPr>
          <a:xfrm>
            <a:off x="465509" y="1399603"/>
            <a:ext cx="4068445" cy="2213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992"/>
          <a:stretch/>
        </p:blipFill>
        <p:spPr>
          <a:xfrm>
            <a:off x="4533954" y="1364966"/>
            <a:ext cx="4134539" cy="224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765522"/>
            <a:ext cx="805815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1300" dirty="0" smtClean="0"/>
              <a:t>Share </a:t>
            </a:r>
            <a:r>
              <a:rPr lang="en-US" sz="1300" dirty="0"/>
              <a:t>price highest on third trading day, but then almost continuous losses</a:t>
            </a:r>
          </a:p>
          <a:p>
            <a:pPr marL="285750" indent="-285750">
              <a:buClr>
                <a:schemeClr val="accent3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1300" dirty="0" smtClean="0"/>
              <a:t>2003 </a:t>
            </a:r>
            <a:r>
              <a:rPr lang="en-US" sz="1300" dirty="0"/>
              <a:t>– 2008 market expansion</a:t>
            </a:r>
          </a:p>
          <a:p>
            <a:pPr marL="285750" indent="-285750">
              <a:buClr>
                <a:schemeClr val="accent3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1300" dirty="0" smtClean="0"/>
              <a:t>2008 </a:t>
            </a:r>
            <a:r>
              <a:rPr lang="en-US" sz="1300" dirty="0"/>
              <a:t>acquisition of the Playhouse Group (a leading producer and wholesaler in Europe)</a:t>
            </a:r>
          </a:p>
          <a:p>
            <a:pPr marL="285750" indent="-285750">
              <a:buClr>
                <a:schemeClr val="accent3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1300" dirty="0" smtClean="0"/>
              <a:t>External </a:t>
            </a:r>
            <a:r>
              <a:rPr lang="en-US" sz="1300" dirty="0"/>
              <a:t>sales revenues plummet within the span of 10 years</a:t>
            </a:r>
          </a:p>
          <a:p>
            <a:pPr marL="285750" indent="-285750">
              <a:buClr>
                <a:schemeClr val="accent3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1300" dirty="0" smtClean="0"/>
              <a:t>Since </a:t>
            </a:r>
            <a:r>
              <a:rPr lang="en-US" sz="1300" dirty="0"/>
              <a:t>2005, the Group has cut its staffing levels by about 1,000</a:t>
            </a:r>
          </a:p>
          <a:p>
            <a:pPr marL="285750" indent="-285750">
              <a:buClr>
                <a:schemeClr val="accent3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1300" dirty="0" smtClean="0"/>
              <a:t>Capital </a:t>
            </a:r>
            <a:r>
              <a:rPr lang="en-US" sz="1300" dirty="0"/>
              <a:t>increases in 2008 and 2009 (the </a:t>
            </a:r>
            <a:r>
              <a:rPr lang="en-US" sz="1300" dirty="0" smtClean="0"/>
              <a:t>“Dutch” </a:t>
            </a:r>
            <a:r>
              <a:rPr lang="en-US" sz="1300" dirty="0"/>
              <a:t>taking a capital stake)</a:t>
            </a:r>
          </a:p>
          <a:p>
            <a:pPr marL="285750" indent="-285750">
              <a:buClr>
                <a:schemeClr val="accent3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1300" dirty="0" smtClean="0"/>
              <a:t>Unsecured </a:t>
            </a:r>
            <a:r>
              <a:rPr lang="en-US" sz="1300" dirty="0"/>
              <a:t>bond issue having a volume of €30 million, a coupon of 7.75% p.a. and a term of five </a:t>
            </a:r>
            <a:r>
              <a:rPr lang="en-US" sz="1300" dirty="0" smtClean="0"/>
              <a:t>years</a:t>
            </a:r>
            <a:endParaRPr lang="de-DE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617909" y="1164610"/>
            <a:ext cx="4145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Share price in the course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726" y="1164610"/>
            <a:ext cx="4145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Bond price over the course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8F498-25BF-4345-AF61-A5DFE21B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situation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F6AC83-BFD2-42F8-B18B-135EB23D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7883"/>
            <a:ext cx="4719918" cy="3650738"/>
          </a:xfrm>
        </p:spPr>
        <p:txBody>
          <a:bodyPr/>
          <a:lstStyle/>
          <a:p>
            <a:pPr marL="365760" lvl="0" indent="-365760" defTabSz="914400" fontAlgn="base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</a:pPr>
            <a:r>
              <a:rPr lang="en-GB" sz="1400" kern="0" dirty="0">
                <a:solidFill>
                  <a:srgbClr val="000000"/>
                </a:solidFill>
                <a:cs typeface="Arial"/>
              </a:rPr>
              <a:t>Ongoing strategy, product and liquidity crisis over many years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  <a:p>
            <a:pPr marL="365760" lvl="0" indent="-365760" defTabSz="914400" fontAlgn="base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</a:pPr>
            <a:r>
              <a:rPr lang="en-GB" sz="1400" kern="0" dirty="0">
                <a:solidFill>
                  <a:srgbClr val="000000"/>
                </a:solidFill>
                <a:cs typeface="Arial"/>
              </a:rPr>
              <a:t>Unsuccessful attempt to restructure the bond – interest for 2017 must be paid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  <a:p>
            <a:pPr marL="365760" lvl="0" indent="-365760" defTabSz="914400" fontAlgn="base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</a:pPr>
            <a:r>
              <a:rPr lang="en-GB" sz="1400" kern="0" dirty="0">
                <a:solidFill>
                  <a:srgbClr val="000000"/>
                </a:solidFill>
                <a:cs typeface="Arial"/>
              </a:rPr>
              <a:t>Resulting liquidity burden in excess of €2 million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  <a:p>
            <a:pPr marL="365760" lvl="0" indent="-365760" defTabSz="914400" fontAlgn="base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</a:pPr>
            <a:r>
              <a:rPr lang="en-GB" sz="1400" kern="0" dirty="0">
                <a:solidFill>
                  <a:srgbClr val="000000"/>
                </a:solidFill>
                <a:cs typeface="Arial"/>
              </a:rPr>
              <a:t>All extra-judicial restructuring attempts fail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  <a:p>
            <a:pPr marL="365760" lvl="0" indent="-365760" defTabSz="914400" fontAlgn="base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</a:pPr>
            <a:r>
              <a:rPr lang="en-GB" sz="1400" kern="0" dirty="0">
                <a:solidFill>
                  <a:srgbClr val="000000"/>
                </a:solidFill>
                <a:cs typeface="Arial"/>
              </a:rPr>
              <a:t>Beate Uhse AG files for insolvency in self-administration on 15 December </a:t>
            </a:r>
            <a:r>
              <a:rPr lang="en-GB" sz="1400" kern="0" dirty="0" smtClean="0">
                <a:solidFill>
                  <a:srgbClr val="000000"/>
                </a:solidFill>
                <a:cs typeface="Arial"/>
              </a:rPr>
              <a:t>2017</a:t>
            </a:r>
          </a:p>
          <a:p>
            <a:pPr marL="365760" lvl="0" indent="-365760" defTabSz="914400" fontAlgn="base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</a:pPr>
            <a:r>
              <a:rPr lang="en-US" sz="1400" kern="0" dirty="0">
                <a:solidFill>
                  <a:srgbClr val="000000"/>
                </a:solidFill>
                <a:cs typeface="Arial"/>
              </a:rPr>
              <a:t>The Flensburg Local Court appointed </a:t>
            </a:r>
            <a:r>
              <a:rPr lang="en-US" sz="1400" kern="0" dirty="0" smtClean="0">
                <a:solidFill>
                  <a:srgbClr val="000000"/>
                </a:solidFill>
                <a:cs typeface="Arial"/>
              </a:rPr>
              <a:t>Sven-Holger </a:t>
            </a:r>
            <a:r>
              <a:rPr lang="en-US" sz="1400" kern="0" dirty="0">
                <a:solidFill>
                  <a:srgbClr val="000000"/>
                </a:solidFill>
                <a:cs typeface="Arial"/>
              </a:rPr>
              <a:t>Undritz as trustee (Sachwalter) of the assets of Beate Uhse AG and Beate Uhse Netherlands B.V.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1" t="190" r="21953" b="-190"/>
          <a:stretch/>
        </p:blipFill>
        <p:spPr>
          <a:xfrm>
            <a:off x="5419725" y="0"/>
            <a:ext cx="3730140" cy="5724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we come </a:t>
            </a:r>
            <a:r>
              <a:rPr lang="en-US" dirty="0" smtClean="0"/>
              <a:t>in…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this is what happens: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0994"/>
            <a:ext cx="3246120" cy="24345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31" y="2966091"/>
            <a:ext cx="3382811" cy="2468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920" y="2566994"/>
            <a:ext cx="3307684" cy="2791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18" y="1550994"/>
            <a:ext cx="3249450" cy="24386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we come </a:t>
            </a:r>
            <a:r>
              <a:rPr lang="en-US" dirty="0" smtClean="0"/>
              <a:t>in…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this is what happens:</a:t>
            </a:r>
            <a:endParaRPr lang="de-DE" dirty="0"/>
          </a:p>
        </p:txBody>
      </p:sp>
      <p:grpSp>
        <p:nvGrpSpPr>
          <p:cNvPr id="17" name="Group 16"/>
          <p:cNvGrpSpPr/>
          <p:nvPr/>
        </p:nvGrpSpPr>
        <p:grpSpPr>
          <a:xfrm>
            <a:off x="588524" y="1444234"/>
            <a:ext cx="8039911" cy="3939674"/>
            <a:chOff x="457200" y="1453961"/>
            <a:chExt cx="8039911" cy="3939674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453961"/>
              <a:ext cx="7893200" cy="3939674"/>
              <a:chOff x="175894" y="1249680"/>
              <a:chExt cx="8686804" cy="433578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75895" y="1249680"/>
                <a:ext cx="2895600" cy="21717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1495" y="1249680"/>
                <a:ext cx="2895602" cy="217170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7096" y="1249681"/>
                <a:ext cx="2895602" cy="217170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894" y="3421381"/>
                <a:ext cx="2885439" cy="216407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1332" y="3413759"/>
                <a:ext cx="2895601" cy="217170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7096" y="3413758"/>
                <a:ext cx="2895602" cy="2171702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/>
            <p:cNvCxnSpPr/>
            <p:nvPr/>
          </p:nvCxnSpPr>
          <p:spPr>
            <a:xfrm>
              <a:off x="3088266" y="1453961"/>
              <a:ext cx="0" cy="393967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53645" y="1453961"/>
              <a:ext cx="0" cy="393967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57200" y="3427261"/>
              <a:ext cx="8039911" cy="0"/>
            </a:xfrm>
            <a:prstGeom prst="straightConnector1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position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43685-571C-014C-801A-43E28A2F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7" y="955359"/>
            <a:ext cx="8229600" cy="46291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approach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530890"/>
            <a:ext cx="8150225" cy="3430588"/>
          </a:xfrm>
        </p:spPr>
        <p:txBody>
          <a:bodyPr/>
          <a:lstStyle/>
          <a:p>
            <a:r>
              <a:rPr lang="en-US" sz="1800" dirty="0" smtClean="0"/>
              <a:t>Insolvency </a:t>
            </a:r>
            <a:r>
              <a:rPr lang="en-US" sz="1800" dirty="0"/>
              <a:t>plan at the level of Beate Uhse AG </a:t>
            </a:r>
          </a:p>
          <a:p>
            <a:r>
              <a:rPr lang="en-US" sz="1800" dirty="0" smtClean="0"/>
              <a:t>As </a:t>
            </a:r>
            <a:r>
              <a:rPr lang="en-US" sz="1800" dirty="0"/>
              <a:t>the Restructuring Decree was scrapped, </a:t>
            </a:r>
            <a:r>
              <a:rPr lang="en-US" sz="1800" dirty="0" smtClean="0"/>
              <a:t>it is </a:t>
            </a:r>
            <a:r>
              <a:rPr lang="en-US" sz="1800" dirty="0"/>
              <a:t>difficult to preserve the legal entity by way of a </a:t>
            </a:r>
            <a:r>
              <a:rPr lang="en-US" sz="1800" dirty="0" smtClean="0"/>
              <a:t>“genuine” </a:t>
            </a:r>
            <a:r>
              <a:rPr lang="en-US" sz="1800" dirty="0"/>
              <a:t>debt-to-equity swap of the </a:t>
            </a:r>
            <a:r>
              <a:rPr lang="en-US" sz="1800" dirty="0" smtClean="0"/>
              <a:t>bondholders</a:t>
            </a:r>
            <a:endParaRPr lang="en-US" sz="1800" dirty="0"/>
          </a:p>
          <a:p>
            <a:r>
              <a:rPr lang="en-US" sz="1800" dirty="0" smtClean="0"/>
              <a:t>Formation </a:t>
            </a:r>
            <a:r>
              <a:rPr lang="en-US" sz="1800" dirty="0"/>
              <a:t>of a </a:t>
            </a:r>
            <a:r>
              <a:rPr lang="en-US" sz="1800" dirty="0" err="1"/>
              <a:t>NewCo</a:t>
            </a:r>
            <a:r>
              <a:rPr lang="en-US" sz="1800" dirty="0"/>
              <a:t> by Beate Uhse AG and transfer of recoverable assets to </a:t>
            </a:r>
            <a:r>
              <a:rPr lang="en-US" sz="1800" dirty="0" err="1"/>
              <a:t>NewCo</a:t>
            </a:r>
            <a:endParaRPr lang="en-US" sz="1800" dirty="0"/>
          </a:p>
          <a:p>
            <a:r>
              <a:rPr lang="en-US" sz="1800" dirty="0" smtClean="0"/>
              <a:t>“Quasi” </a:t>
            </a:r>
            <a:r>
              <a:rPr lang="en-US" sz="1800" dirty="0"/>
              <a:t>debt-to-equity swap at </a:t>
            </a:r>
            <a:r>
              <a:rPr lang="en-US" sz="1800" dirty="0" err="1" smtClean="0"/>
              <a:t>NewCo</a:t>
            </a:r>
            <a:endParaRPr lang="de-DE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8F498-25BF-4345-AF61-A5DFE21B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it turns out differently anyway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F6AC83-BFD2-42F8-B18B-135EB23D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800" kern="0" dirty="0" err="1">
                <a:solidFill>
                  <a:srgbClr val="000000"/>
                </a:solidFill>
                <a:cs typeface="Arial"/>
              </a:rPr>
              <a:t>Because</a:t>
            </a:r>
            <a:r>
              <a:rPr lang="de-DE" sz="1800" kern="0" dirty="0">
                <a:solidFill>
                  <a:srgbClr val="000000"/>
                </a:solidFill>
                <a:cs typeface="Arial"/>
              </a:rPr>
              <a:t>:</a:t>
            </a:r>
          </a:p>
          <a:p>
            <a:pPr marL="342900" lvl="0" indent="-34290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and information from the company don’t add up</a:t>
            </a:r>
            <a:endParaRPr lang="de-DE" sz="1600" kern="0" dirty="0">
              <a:solidFill>
                <a:srgbClr val="000000"/>
              </a:solidFill>
              <a:cs typeface="Arial"/>
            </a:endParaRPr>
          </a:p>
          <a:p>
            <a:pPr marL="342900" lvl="0" indent="-34290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sales don’t happen</a:t>
            </a:r>
            <a:endParaRPr lang="de-DE" sz="1600" kern="0" dirty="0">
              <a:solidFill>
                <a:srgbClr val="000000"/>
              </a:solidFill>
              <a:cs typeface="Arial"/>
            </a:endParaRPr>
          </a:p>
          <a:p>
            <a:pPr marL="342900" lvl="0" indent="-34290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Creditors who were supposed to be “reined in” change their position</a:t>
            </a:r>
            <a:endParaRPr lang="de-DE" sz="1600" kern="0" dirty="0">
              <a:solidFill>
                <a:srgbClr val="000000"/>
              </a:solidFill>
              <a:cs typeface="Arial"/>
            </a:endParaRPr>
          </a:p>
          <a:p>
            <a:pPr marL="365760" lvl="0" indent="-36576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</a:pP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Everything is much more expensive and takes longer than </a:t>
            </a: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anticipated</a:t>
            </a:r>
            <a:endParaRPr lang="de-DE" sz="1600" kern="0" dirty="0">
              <a:solidFill>
                <a:srgbClr val="000000"/>
              </a:solidFill>
              <a:cs typeface="Arial"/>
            </a:endParaRPr>
          </a:p>
          <a:p>
            <a:pPr lvl="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In short: just like any other insolvency </a:t>
            </a:r>
            <a:r>
              <a:rPr lang="en-US" sz="1800" kern="0" dirty="0" smtClean="0">
                <a:solidFill>
                  <a:srgbClr val="000000"/>
                </a:solidFill>
                <a:cs typeface="Arial"/>
              </a:rPr>
              <a:t>proceeding</a:t>
            </a:r>
            <a:endParaRPr lang="de-DE" sz="18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50000"/>
          <a:stretch/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364473"/>
            <a:ext cx="8150225" cy="3762375"/>
          </a:xfrm>
        </p:spPr>
        <p:txBody>
          <a:bodyPr/>
          <a:lstStyle/>
          <a:p>
            <a:pPr marL="342900" lvl="0" indent="-342900"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cs typeface="Arial" panose="020B0604020202020204" pitchFamily="34" charset="0"/>
              </a:rPr>
              <a:t>Target analysis (here: what does the investor want?)</a:t>
            </a:r>
            <a:endParaRPr lang="de-DE" sz="1800" dirty="0"/>
          </a:p>
          <a:p>
            <a:pPr marL="742950" lvl="1" indent="-285750">
              <a:tabLst>
                <a:tab pos="914400" algn="l"/>
              </a:tabLst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The recoverable assets</a:t>
            </a:r>
            <a:endParaRPr lang="de-DE" sz="1600" dirty="0"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At a favourable purchase price</a:t>
            </a:r>
            <a:endParaRPr lang="de-DE" sz="1600" dirty="0"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A simplified </a:t>
            </a:r>
            <a:r>
              <a:rPr lang="en-GB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structure </a:t>
            </a:r>
          </a:p>
          <a:p>
            <a:pPr marL="742950" lvl="1" indent="-285750">
              <a:tabLst>
                <a:tab pos="9144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MS Mincho"/>
              </a:rPr>
              <a:t>Transaction </a:t>
            </a:r>
            <a:r>
              <a:rPr lang="en-GB" sz="1600" dirty="0">
                <a:solidFill>
                  <a:srgbClr val="000000"/>
                </a:solidFill>
                <a:ea typeface="MS Mincho"/>
              </a:rPr>
              <a:t>security</a:t>
            </a:r>
            <a:r>
              <a:rPr lang="de-DE" sz="1600" dirty="0" smtClean="0">
                <a:solidFill>
                  <a:srgbClr val="000000"/>
                </a:solidFill>
              </a:rPr>
              <a:t>t</a:t>
            </a:r>
            <a:endParaRPr lang="de-DE" sz="1600" dirty="0">
              <a:solidFill>
                <a:srgbClr val="000000"/>
              </a:solidFill>
            </a:endParaRPr>
          </a:p>
          <a:p>
            <a:pPr marL="365760"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It is </a:t>
            </a:r>
            <a:r>
              <a:rPr lang="en-US" sz="1600" dirty="0">
                <a:solidFill>
                  <a:srgbClr val="000000"/>
                </a:solidFill>
              </a:rPr>
              <a:t>helpful when the investor knows what he wants early in the game This was not the case here, requiring continuous adjustments</a:t>
            </a:r>
            <a:r>
              <a:rPr lang="de-DE" sz="1600" dirty="0" smtClean="0">
                <a:solidFill>
                  <a:srgbClr val="000000"/>
                </a:solidFill>
              </a:rPr>
              <a:t>.</a:t>
            </a:r>
            <a:endParaRPr lang="de-DE" sz="1400" dirty="0">
              <a:solidFill>
                <a:srgbClr val="000000"/>
              </a:solidFill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as to what is financially viable</a:t>
            </a:r>
            <a:endParaRPr lang="de-DE" sz="1800" dirty="0"/>
          </a:p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Insolvency of other group companies (because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it is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cheaper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?)</a:t>
            </a:r>
            <a:endParaRPr lang="de-DE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„Interim </a:t>
            </a:r>
            <a:r>
              <a:rPr lang="de-DE" dirty="0" err="1"/>
              <a:t>structure</a:t>
            </a:r>
            <a:r>
              <a:rPr lang="de-DE" dirty="0"/>
              <a:t>“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1BA0BF-2E08-5040-8A17-DACFCF5B7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t="15616" r="3736" b="8194"/>
          <a:stretch/>
        </p:blipFill>
        <p:spPr>
          <a:xfrm>
            <a:off x="383721" y="1420586"/>
            <a:ext cx="8417380" cy="39188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16C271-91A1-4BE2-B727-F5895764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transpired in the meantime…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9822B5-C146-4861-9854-C1999E57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30000"/>
              </a:lnSpc>
              <a:buClr>
                <a:srgbClr val="00B0F0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Combination of insolvency plan proceedings, asset and share deals → Core of the group of companies worth continuing is preserved</a:t>
            </a:r>
            <a:endParaRPr lang="de-DE" sz="1400" dirty="0"/>
          </a:p>
          <a:p>
            <a:pPr marL="342900" lvl="0" indent="-342900" fontAlgn="base">
              <a:lnSpc>
                <a:spcPct val="130000"/>
              </a:lnSpc>
              <a:buClr>
                <a:srgbClr val="00B0F0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One of the rare cases in which an operating foreign company goes through a German insolvency proceedings due to the location of their COMI in Germany</a:t>
            </a:r>
            <a:endParaRPr lang="de-DE" sz="1400" dirty="0"/>
          </a:p>
          <a:p>
            <a:pPr marL="342900" lvl="0" indent="-342900" fontAlgn="base">
              <a:lnSpc>
                <a:spcPct val="130000"/>
              </a:lnSpc>
              <a:buClr>
                <a:srgbClr val="00B0F0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Second case after Nikki (Air Berlin) →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unlike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Nikki bankruptcy, however, creditors accepted German jurisdiction</a:t>
            </a:r>
            <a:endParaRPr lang="de-DE" sz="1400" dirty="0"/>
          </a:p>
          <a:p>
            <a:pPr marL="342900" lvl="0" indent="-342900" fontAlgn="base">
              <a:lnSpc>
                <a:spcPct val="130000"/>
              </a:lnSpc>
              <a:buClr>
                <a:srgbClr val="00B0F0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With the help of the financial investor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Robus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(Prime Capital Debt SCS, SICAV-FIS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Robus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Recovery Sub-Fund), the viable part of the Beate Uhse Group is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preserved</a:t>
            </a:r>
            <a:endParaRPr lang="de-DE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Beate Uhse – an impressive story</a:t>
            </a:r>
            <a:endParaRPr lang="en-GB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6" b="6280"/>
          <a:stretch/>
        </p:blipFill>
        <p:spPr/>
      </p:pic>
    </p:spTree>
    <p:extLst>
      <p:ext uri="{BB962C8B-B14F-4D97-AF65-F5344CB8AC3E}">
        <p14:creationId xmlns:p14="http://schemas.microsoft.com/office/powerpoint/2010/main" val="4164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8F498-25BF-4345-AF61-A5DFE21B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transpired in the meantime…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F6AC83-BFD2-42F8-B18B-135EB23D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After reducing complexity within the Group, the company continues its business under the new brand “be you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marL="342900" lvl="0" indent="-342900" fontAlgn="base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Former successful brands “Adam &amp; Eve” (France) and “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Pabo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(Netherlands) are part of the new approach</a:t>
            </a:r>
            <a:endParaRPr lang="de-DE" sz="1400" dirty="0">
              <a:solidFill>
                <a:prstClr val="black"/>
              </a:solidFill>
            </a:endParaRPr>
          </a:p>
          <a:p>
            <a:pPr marL="342900" lvl="0" indent="-342900" fontAlgn="base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2019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Knock-on insolvencies → investor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underestimated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342900" lvl="0" indent="-342900" fontAlgn="base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</a:rPr>
              <a:t>Remaining companies again filed for insolvency: parent company be you GmbH and the three subsidiaries Beate Uhse </a:t>
            </a:r>
            <a:r>
              <a:rPr lang="en-US" sz="1400" dirty="0" err="1">
                <a:solidFill>
                  <a:prstClr val="black"/>
                </a:solidFill>
              </a:rPr>
              <a:t>Einzelhandels</a:t>
            </a:r>
            <a:r>
              <a:rPr lang="en-US" sz="1400" dirty="0">
                <a:solidFill>
                  <a:prstClr val="black"/>
                </a:solidFill>
              </a:rPr>
              <a:t> GmbH, Versa </a:t>
            </a:r>
            <a:r>
              <a:rPr lang="en-US" sz="1400" dirty="0" err="1">
                <a:solidFill>
                  <a:prstClr val="black"/>
                </a:solidFill>
              </a:rPr>
              <a:t>Distanzhandel</a:t>
            </a:r>
            <a:r>
              <a:rPr lang="en-US" sz="1400" dirty="0">
                <a:solidFill>
                  <a:prstClr val="black"/>
                </a:solidFill>
              </a:rPr>
              <a:t> and Beate Uhse Fun </a:t>
            </a:r>
            <a:r>
              <a:rPr lang="en-US" sz="1400" dirty="0" smtClean="0">
                <a:solidFill>
                  <a:prstClr val="black"/>
                </a:solidFill>
              </a:rPr>
              <a:t>Center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r="26275"/>
          <a:stretch/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8F498-25BF-4345-AF61-A5DFE21B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transpired in the meantime…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F6AC83-BFD2-42F8-B18B-135EB23D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Clr>
                <a:srgbClr val="00B0F0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“new” BU companies affected are now also being liquidated by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Sven-Holger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Undritz</a:t>
            </a:r>
            <a:endParaRPr lang="de-DE" sz="1400" dirty="0">
              <a:solidFill>
                <a:prstClr val="black"/>
              </a:solidFill>
            </a:endParaRPr>
          </a:p>
          <a:p>
            <a:pPr marL="342900" lvl="0" indent="-342900" fontAlgn="base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Clr>
                <a:srgbClr val="00B0F0"/>
              </a:buClr>
              <a:buFont typeface="Wingdings 2" panose="05020102010507070707" pitchFamily="18" charset="2"/>
              <a:buChar char=""/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What remains as a going concern is the online business, which is now being developed further in conjunction with a new partner, the Dutch EDC </a:t>
            </a:r>
            <a:r>
              <a:rPr lang="en-GB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Group</a:t>
            </a:r>
            <a:endParaRPr lang="de-DE" sz="1400" dirty="0">
              <a:solidFill>
                <a:prstClr val="black"/>
              </a:solidFill>
            </a:endParaRPr>
          </a:p>
          <a:p>
            <a:pPr marL="349200" lvl="0" indent="-34920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3CC5E3"/>
              </a:buClr>
              <a:buFont typeface="Wingdings" panose="05000000000000000000" pitchFamily="2" charset="2"/>
              <a:buChar char="o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Formation of a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NewCo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 by Beate Uhse AG and transfer of recoverable assets to </a:t>
            </a:r>
            <a:r>
              <a:rPr lang="en-GB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NewCo</a:t>
            </a:r>
            <a:endParaRPr lang="en-GB" sz="1400" dirty="0" smtClean="0">
              <a:solidFill>
                <a:srgbClr val="000000"/>
              </a:solidFill>
              <a:latin typeface="Arial" panose="020B0604020202020204" pitchFamily="34" charset="0"/>
              <a:ea typeface="MS Mincho"/>
            </a:endParaRPr>
          </a:p>
          <a:p>
            <a:pPr marL="349200" indent="-34920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3CC5E3"/>
              </a:buClr>
              <a:buFont typeface="Wingdings" panose="05000000000000000000" pitchFamily="2" charset="2"/>
              <a:buChar char="o"/>
            </a:pPr>
            <a:r>
              <a:rPr lang="en-US" sz="1400" dirty="0" err="1">
                <a:solidFill>
                  <a:srgbClr val="000000"/>
                </a:solidFill>
                <a:ea typeface="MS Mincho"/>
              </a:rPr>
              <a:t>Juli</a:t>
            </a:r>
            <a:r>
              <a:rPr lang="en-US" sz="1400" dirty="0">
                <a:solidFill>
                  <a:srgbClr val="000000"/>
                </a:solidFill>
                <a:ea typeface="MS Mincho"/>
              </a:rPr>
              <a:t> 2021: </a:t>
            </a:r>
            <a:r>
              <a:rPr lang="en-US" sz="1400" i="1" dirty="0" err="1">
                <a:solidFill>
                  <a:srgbClr val="000000"/>
                </a:solidFill>
                <a:ea typeface="MS Mincho"/>
              </a:rPr>
              <a:t>Schrift</a:t>
            </a:r>
            <a:r>
              <a:rPr lang="en-US" sz="1400" i="1" dirty="0">
                <a:solidFill>
                  <a:srgbClr val="000000"/>
                </a:solidFill>
                <a:ea typeface="MS Mincho"/>
              </a:rPr>
              <a:t> X</a:t>
            </a:r>
            <a:r>
              <a:rPr lang="en-US" sz="1400" dirty="0">
                <a:solidFill>
                  <a:srgbClr val="000000"/>
                </a:solidFill>
                <a:ea typeface="MS Mincho"/>
              </a:rPr>
              <a:t> for a new generation: Beate Uhse revives the legendary sex education booklet from the late </a:t>
            </a:r>
            <a:r>
              <a:rPr lang="en-US" sz="1400" dirty="0" smtClean="0">
                <a:solidFill>
                  <a:srgbClr val="000000"/>
                </a:solidFill>
                <a:ea typeface="MS Mincho"/>
              </a:rPr>
              <a:t>1940s</a:t>
            </a:r>
          </a:p>
          <a:p>
            <a:pPr marL="349200" indent="-34920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3CC5E3"/>
              </a:buClr>
              <a:buFont typeface="Wingdings" panose="05000000000000000000" pitchFamily="2" charset="2"/>
              <a:buChar char="o"/>
            </a:pPr>
            <a:r>
              <a:rPr lang="en-GB" sz="1400" dirty="0" smtClean="0">
                <a:solidFill>
                  <a:srgbClr val="000000"/>
                </a:solidFill>
                <a:ea typeface="MS Mincho"/>
              </a:rPr>
              <a:t>The </a:t>
            </a:r>
            <a:r>
              <a:rPr lang="en-GB" sz="1400" dirty="0">
                <a:solidFill>
                  <a:srgbClr val="000000"/>
                </a:solidFill>
                <a:ea typeface="MS Mincho"/>
              </a:rPr>
              <a:t>Dutch EQOM Group, which the Beate Uhse mail-order business has been part of since 2019, also bought </a:t>
            </a:r>
            <a:r>
              <a:rPr lang="en-GB" sz="1400" dirty="0" err="1">
                <a:solidFill>
                  <a:srgbClr val="000000"/>
                </a:solidFill>
                <a:ea typeface="MS Mincho"/>
              </a:rPr>
              <a:t>Amorelie</a:t>
            </a:r>
            <a:r>
              <a:rPr lang="en-GB" sz="1400" dirty="0">
                <a:solidFill>
                  <a:srgbClr val="000000"/>
                </a:solidFill>
                <a:ea typeface="MS Mincho"/>
              </a:rPr>
              <a:t>, an online sex-toy retailer, in October </a:t>
            </a:r>
            <a:r>
              <a:rPr lang="en-GB" sz="1400" dirty="0" smtClean="0">
                <a:solidFill>
                  <a:srgbClr val="000000"/>
                </a:solidFill>
                <a:ea typeface="MS Mincho"/>
              </a:rPr>
              <a:t>2021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r="3910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a highly complicated group structure with subsidiaries and holding companies in several countries, the restructuring process was a true </a:t>
            </a:r>
            <a:r>
              <a:rPr lang="en-US" dirty="0" smtClean="0"/>
              <a:t>challenge </a:t>
            </a:r>
            <a:r>
              <a:rPr lang="en-US" dirty="0"/>
              <a:t>for the whole team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Dr. Sven-Holger Undritz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DE276C-0ED0-4A6D-8D57-0C694F3269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37379" y="1593774"/>
            <a:ext cx="5442888" cy="3485884"/>
          </a:xfrm>
        </p:spPr>
        <p:txBody>
          <a:bodyPr/>
          <a:lstStyle/>
          <a:p>
            <a:pPr marL="365833" lvl="0" indent="-365833" defTabSz="914583" fontAlgn="base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Lawyer and insolvency administrator</a:t>
            </a:r>
          </a:p>
          <a:p>
            <a:pPr marL="365833" lvl="0" indent="-365833" defTabSz="914583" fontAlgn="base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Partner of the international law firm White &amp; Case </a:t>
            </a:r>
          </a:p>
          <a:p>
            <a:pPr marL="365833" lvl="0" indent="-365833" defTabSz="914583" fontAlgn="base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Author of various insolvency law commentaries, handbooks and </a:t>
            </a:r>
            <a:r>
              <a:rPr lang="en-US" sz="1800" kern="0" dirty="0" smtClean="0">
                <a:solidFill>
                  <a:srgbClr val="000000"/>
                </a:solidFill>
                <a:cs typeface="Arial"/>
              </a:rPr>
              <a:t>essays</a:t>
            </a:r>
          </a:p>
          <a:p>
            <a:pPr marL="365833" lvl="0" indent="-365833" defTabSz="914583" fontAlgn="base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  <a:defRPr/>
            </a:pPr>
            <a:r>
              <a:rPr lang="de-DE" sz="1800" kern="0" dirty="0" smtClean="0">
                <a:solidFill>
                  <a:srgbClr val="000000"/>
                </a:solidFill>
                <a:cs typeface="Arial"/>
              </a:rPr>
              <a:t>White </a:t>
            </a:r>
            <a:r>
              <a:rPr lang="de-DE" sz="1800" kern="0" dirty="0">
                <a:solidFill>
                  <a:srgbClr val="000000"/>
                </a:solidFill>
                <a:cs typeface="Arial"/>
              </a:rPr>
              <a:t>&amp; Case LLP</a:t>
            </a:r>
            <a:br>
              <a:rPr lang="de-DE" sz="1800" kern="0" dirty="0">
                <a:solidFill>
                  <a:srgbClr val="000000"/>
                </a:solidFill>
                <a:cs typeface="Arial"/>
              </a:rPr>
            </a:br>
            <a:r>
              <a:rPr lang="de-DE" sz="1800" kern="0" dirty="0">
                <a:solidFill>
                  <a:srgbClr val="000000"/>
                </a:solidFill>
                <a:cs typeface="Arial"/>
              </a:rPr>
              <a:t>Valentinskamp 70 / EMPORIO</a:t>
            </a:r>
            <a:br>
              <a:rPr lang="de-DE" sz="1800" kern="0" dirty="0">
                <a:solidFill>
                  <a:srgbClr val="000000"/>
                </a:solidFill>
                <a:cs typeface="Arial"/>
              </a:rPr>
            </a:br>
            <a:r>
              <a:rPr lang="de-DE" sz="1800" kern="0" dirty="0">
                <a:solidFill>
                  <a:srgbClr val="000000"/>
                </a:solidFill>
                <a:cs typeface="Arial"/>
              </a:rPr>
              <a:t>20355 Hamburg</a:t>
            </a:r>
          </a:p>
          <a:p>
            <a:pPr marL="365833" lvl="0" indent="-365833" defTabSz="914583" fontAlgn="base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46C0E5"/>
              </a:buClr>
              <a:buFont typeface="Wingdings 2" panose="05020102010507070707" pitchFamily="18" charset="2"/>
              <a:buChar char=""/>
              <a:defRPr/>
            </a:pPr>
            <a:r>
              <a:rPr lang="de-DE" sz="1800" kern="0" dirty="0" smtClean="0">
                <a:solidFill>
                  <a:srgbClr val="000000"/>
                </a:solidFill>
                <a:cs typeface="Arial"/>
              </a:rPr>
              <a:t>sven-holger.undritz@whitecase.com</a:t>
            </a:r>
            <a:endParaRPr lang="en-US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774472-B453-4777-AC43-A60A2522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Sven-Holger Undritz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0"/>
          <a:stretch/>
        </p:blipFill>
        <p:spPr>
          <a:xfrm>
            <a:off x="464187" y="1714504"/>
            <a:ext cx="2010000" cy="20672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4915" y="519113"/>
            <a:ext cx="41529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8F498-25BF-4345-AF61-A5DFE21B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Beate Uhse – an impressive story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F6AC83-BFD2-42F8-B18B-135EB23D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7882"/>
            <a:ext cx="4719918" cy="3816935"/>
          </a:xfrm>
        </p:spPr>
        <p:txBody>
          <a:bodyPr/>
          <a:lstStyle/>
          <a:p>
            <a:pPr lvl="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kern="0" dirty="0" smtClean="0">
                <a:solidFill>
                  <a:schemeClr val="accent1"/>
                </a:solidFill>
                <a:cs typeface="Arial"/>
              </a:rPr>
              <a:t>1919</a:t>
            </a:r>
            <a:r>
              <a:rPr lang="de-DE" sz="1400" kern="0" dirty="0" smtClean="0">
                <a:solidFill>
                  <a:srgbClr val="000000"/>
                </a:solidFill>
                <a:cs typeface="Arial"/>
              </a:rPr>
              <a:t>	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Born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in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Cranz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(East Prussia, now Russia) as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	Beate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Köstlin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; father – landowner, mother –</a:t>
            </a:r>
            <a:b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</a:b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	physician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  <a:p>
            <a:pPr lvl="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kern="0" dirty="0">
                <a:solidFill>
                  <a:schemeClr val="accent1"/>
                </a:solidFill>
                <a:cs typeface="Arial"/>
              </a:rPr>
              <a:t>1937-1944</a:t>
            </a:r>
            <a:r>
              <a:rPr lang="de-DE" sz="1400" kern="0" dirty="0">
                <a:solidFill>
                  <a:srgbClr val="00B0F0"/>
                </a:solidFill>
                <a:cs typeface="Arial"/>
              </a:rPr>
              <a:t>	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Trained as a pilot; worked as a test and stunt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	pilot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  <a:p>
            <a:pPr lvl="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kern="0" dirty="0" smtClean="0">
                <a:solidFill>
                  <a:schemeClr val="accent1"/>
                </a:solidFill>
                <a:cs typeface="Arial"/>
              </a:rPr>
              <a:t>1939</a:t>
            </a:r>
            <a:r>
              <a:rPr lang="de-DE" sz="1400" kern="0" dirty="0" smtClean="0">
                <a:solidFill>
                  <a:srgbClr val="000000"/>
                </a:solidFill>
                <a:cs typeface="Arial"/>
              </a:rPr>
              <a:t>	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Marriage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to her former flight instructor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Hans-	Jürgen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Uhse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(deceased May 1944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)</a:t>
            </a:r>
          </a:p>
          <a:p>
            <a:pPr lvl="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kern="0" dirty="0">
                <a:solidFill>
                  <a:schemeClr val="accent1"/>
                </a:solidFill>
                <a:cs typeface="Arial"/>
              </a:rPr>
              <a:t>1944-1945</a:t>
            </a:r>
            <a:r>
              <a:rPr lang="de-DE" sz="1400" kern="0" dirty="0">
                <a:solidFill>
                  <a:srgbClr val="000000"/>
                </a:solidFill>
                <a:cs typeface="Arial"/>
              </a:rPr>
              <a:t>	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Pilot with the German Air Force (transferring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	aircraft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from Berlin to the front)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  <a:p>
            <a:pPr lvl="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kern="0" dirty="0">
                <a:solidFill>
                  <a:schemeClr val="accent1"/>
                </a:solidFill>
                <a:cs typeface="Arial"/>
              </a:rPr>
              <a:t>1945</a:t>
            </a:r>
            <a:r>
              <a:rPr lang="de-DE" sz="1400" kern="0" dirty="0">
                <a:solidFill>
                  <a:srgbClr val="000000"/>
                </a:solidFill>
                <a:cs typeface="Arial"/>
              </a:rPr>
              <a:t>	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April: Escaped from Berlin by plane to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	Schleswig-Holstein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; six weeks as a British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	prisoner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of 	war near the German/Danish border</a:t>
            </a:r>
          </a:p>
          <a:p>
            <a:pPr lvl="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endParaRPr lang="de-DE" sz="14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5" r="32059"/>
          <a:stretch/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8F498-25BF-4345-AF61-A5DFE21B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Beate Uhse – an impressive story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F6AC83-BFD2-42F8-B18B-135EB23D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631825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dirty="0">
                <a:solidFill>
                  <a:schemeClr val="accent1"/>
                </a:solidFill>
              </a:rPr>
              <a:t>1946</a:t>
            </a:r>
            <a:r>
              <a:rPr lang="de-DE" sz="1400" dirty="0">
                <a:solidFill>
                  <a:srgbClr val="000000"/>
                </a:solidFill>
              </a:rPr>
              <a:t>	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Distribution of self-authored leaflets titled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	</a:t>
            </a:r>
            <a:r>
              <a:rPr lang="en-GB" sz="1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Schrift</a:t>
            </a:r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X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 to educate women about natural 	contraception 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MS Mincho"/>
              </a:rPr>
              <a:t>cornerstone of the future Beate </a:t>
            </a:r>
            <a:r>
              <a:rPr lang="en-GB" sz="1400" dirty="0" smtClean="0">
                <a:solidFill>
                  <a:schemeClr val="accent1"/>
                </a:solidFill>
                <a:latin typeface="Arial" panose="020B0604020202020204" pitchFamily="34" charset="0"/>
                <a:ea typeface="MS Mincho"/>
              </a:rPr>
              <a:t>	</a:t>
            </a:r>
            <a:r>
              <a:rPr lang="en-GB" sz="1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MS Mincho"/>
              </a:rPr>
              <a:t>Uhse</a:t>
            </a:r>
            <a:r>
              <a:rPr lang="en-GB" sz="1400" dirty="0" smtClean="0">
                <a:solidFill>
                  <a:schemeClr val="accent1"/>
                </a:solidFill>
                <a:latin typeface="Arial" panose="020B0604020202020204" pitchFamily="34" charset="0"/>
                <a:ea typeface="MS Mincho"/>
              </a:rPr>
              <a:t> 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MS Mincho"/>
              </a:rPr>
              <a:t>Group</a:t>
            </a:r>
            <a:endParaRPr lang="de-DE" sz="1400" dirty="0">
              <a:solidFill>
                <a:schemeClr val="accent1"/>
              </a:solidFill>
            </a:endParaRPr>
          </a:p>
          <a:p>
            <a:pPr lvl="0" defTabSz="631825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dirty="0">
                <a:solidFill>
                  <a:schemeClr val="accent1"/>
                </a:solidFill>
              </a:rPr>
              <a:t>1947</a:t>
            </a:r>
            <a:r>
              <a:rPr lang="de-DE" sz="1400" dirty="0">
                <a:solidFill>
                  <a:srgbClr val="00B0F0"/>
                </a:solidFill>
              </a:rPr>
              <a:t>	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32,000 copies sold at 2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Reichsmark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 each</a:t>
            </a:r>
          </a:p>
          <a:p>
            <a:pPr lvl="0" defTabSz="631825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dirty="0">
                <a:solidFill>
                  <a:schemeClr val="accent1"/>
                </a:solidFill>
              </a:rPr>
              <a:t>1949</a:t>
            </a:r>
            <a:r>
              <a:rPr lang="de-DE" sz="1400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October: Marriage to the Flensburg </a:t>
            </a:r>
            <a:r>
              <a:rPr lang="en-US" sz="1400" dirty="0" smtClean="0">
                <a:solidFill>
                  <a:srgbClr val="000000"/>
                </a:solidFill>
              </a:rPr>
              <a:t>	businessman </a:t>
            </a:r>
            <a:r>
              <a:rPr lang="en-US" sz="1400" dirty="0">
                <a:solidFill>
                  <a:srgbClr val="000000"/>
                </a:solidFill>
              </a:rPr>
              <a:t>Ernst-Walter </a:t>
            </a:r>
            <a:r>
              <a:rPr lang="en-US" sz="1400" dirty="0" err="1">
                <a:solidFill>
                  <a:srgbClr val="000000"/>
                </a:solidFill>
              </a:rPr>
              <a:t>Rotermund</a:t>
            </a:r>
            <a:endParaRPr lang="en-US" sz="1400" dirty="0">
              <a:solidFill>
                <a:srgbClr val="000000"/>
              </a:solidFill>
            </a:endParaRPr>
          </a:p>
          <a:p>
            <a:pPr lvl="0" defTabSz="631825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dirty="0" smtClean="0">
                <a:solidFill>
                  <a:schemeClr val="accent1"/>
                </a:solidFill>
              </a:rPr>
              <a:t>1951</a:t>
            </a:r>
            <a:r>
              <a:rPr lang="de-DE" sz="1400" dirty="0">
                <a:solidFill>
                  <a:srgbClr val="00B0F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22 February: Launched “</a:t>
            </a:r>
            <a:r>
              <a:rPr lang="en-US" sz="1400" dirty="0" err="1">
                <a:solidFill>
                  <a:srgbClr val="000000"/>
                </a:solidFill>
              </a:rPr>
              <a:t>Versandhaus</a:t>
            </a:r>
            <a:r>
              <a:rPr lang="en-US" sz="1400" dirty="0">
                <a:solidFill>
                  <a:srgbClr val="000000"/>
                </a:solidFill>
              </a:rPr>
              <a:t> Beate Uhse” </a:t>
            </a:r>
            <a:r>
              <a:rPr lang="en-US" sz="1400" dirty="0" smtClean="0">
                <a:solidFill>
                  <a:srgbClr val="000000"/>
                </a:solidFill>
              </a:rPr>
              <a:t>	as </a:t>
            </a:r>
            <a:r>
              <a:rPr lang="en-US" sz="1400" dirty="0">
                <a:solidFill>
                  <a:srgbClr val="000000"/>
                </a:solidFill>
              </a:rPr>
              <a:t>a specialty mail-order business for </a:t>
            </a:r>
            <a:r>
              <a:rPr lang="en-US" sz="1400" dirty="0" smtClean="0">
                <a:solidFill>
                  <a:srgbClr val="000000"/>
                </a:solidFill>
              </a:rPr>
              <a:t>marriage 	guidance </a:t>
            </a:r>
            <a:r>
              <a:rPr lang="en-US" sz="1400" dirty="0">
                <a:solidFill>
                  <a:srgbClr val="000000"/>
                </a:solidFill>
              </a:rPr>
              <a:t>and sex education literature and items of </a:t>
            </a:r>
            <a:r>
              <a:rPr lang="en-US" sz="1400" dirty="0" smtClean="0">
                <a:solidFill>
                  <a:srgbClr val="000000"/>
                </a:solidFill>
              </a:rPr>
              <a:t>	sexual </a:t>
            </a:r>
            <a:r>
              <a:rPr lang="en-US" sz="1400" dirty="0">
                <a:solidFill>
                  <a:srgbClr val="000000"/>
                </a:solidFill>
              </a:rPr>
              <a:t>hygiene. First </a:t>
            </a:r>
            <a:r>
              <a:rPr lang="en-US" sz="1400" dirty="0" smtClean="0">
                <a:solidFill>
                  <a:srgbClr val="000000"/>
                </a:solidFill>
              </a:rPr>
              <a:t>criminal prosecution </a:t>
            </a:r>
            <a:r>
              <a:rPr lang="en-US" sz="1400" dirty="0">
                <a:solidFill>
                  <a:srgbClr val="000000"/>
                </a:solidFill>
              </a:rPr>
              <a:t>for </a:t>
            </a:r>
            <a:r>
              <a:rPr lang="en-US" sz="1400" dirty="0" smtClean="0">
                <a:solidFill>
                  <a:srgbClr val="000000"/>
                </a:solidFill>
              </a:rPr>
              <a:t>	“</a:t>
            </a:r>
            <a:r>
              <a:rPr lang="en-US" sz="1400" dirty="0">
                <a:solidFill>
                  <a:srgbClr val="000000"/>
                </a:solidFill>
              </a:rPr>
              <a:t>aiding and abetting sexual offences” through the </a:t>
            </a:r>
            <a:r>
              <a:rPr lang="en-US" sz="1400" dirty="0" smtClean="0">
                <a:solidFill>
                  <a:srgbClr val="000000"/>
                </a:solidFill>
              </a:rPr>
              <a:t>	shipping </a:t>
            </a:r>
            <a:r>
              <a:rPr lang="en-US" sz="1400" dirty="0">
                <a:solidFill>
                  <a:srgbClr val="000000"/>
                </a:solidFill>
              </a:rPr>
              <a:t>of </a:t>
            </a:r>
            <a:r>
              <a:rPr lang="en-US" sz="1400" dirty="0" smtClean="0">
                <a:solidFill>
                  <a:srgbClr val="000000"/>
                </a:solidFill>
              </a:rPr>
              <a:t>condoms</a:t>
            </a:r>
            <a:endParaRPr lang="de-DE" sz="1400" dirty="0">
              <a:solidFill>
                <a:srgbClr val="00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5233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8F498-25BF-4345-AF61-A5DFE21B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Beate Uhse – an impressive story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F6AC83-BFD2-42F8-B18B-135EB23D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631825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dirty="0">
                <a:solidFill>
                  <a:schemeClr val="accent1"/>
                </a:solidFill>
              </a:rPr>
              <a:t>1951</a:t>
            </a:r>
            <a:r>
              <a:rPr lang="de-DE" sz="1400" dirty="0">
                <a:solidFill>
                  <a:srgbClr val="00B0F0"/>
                </a:solidFill>
              </a:rPr>
              <a:t>	</a:t>
            </a:r>
            <a:r>
              <a:rPr lang="en-US" sz="1400" dirty="0" smtClean="0">
                <a:solidFill>
                  <a:srgbClr val="000000"/>
                </a:solidFill>
              </a:rPr>
              <a:t>Until her </a:t>
            </a:r>
            <a:r>
              <a:rPr lang="en-US" sz="1400" dirty="0">
                <a:solidFill>
                  <a:srgbClr val="000000"/>
                </a:solidFill>
              </a:rPr>
              <a:t>death, police and </a:t>
            </a:r>
            <a:r>
              <a:rPr lang="en-US" sz="1400" dirty="0" smtClean="0">
                <a:solidFill>
                  <a:srgbClr val="000000"/>
                </a:solidFill>
              </a:rPr>
              <a:t>prosecution </a:t>
            </a:r>
            <a:r>
              <a:rPr lang="en-US" sz="1400" dirty="0">
                <a:solidFill>
                  <a:srgbClr val="000000"/>
                </a:solidFill>
              </a:rPr>
              <a:t>investigated </a:t>
            </a:r>
            <a:r>
              <a:rPr lang="en-US" sz="1400" dirty="0" smtClean="0">
                <a:solidFill>
                  <a:srgbClr val="000000"/>
                </a:solidFill>
              </a:rPr>
              <a:t>	Beate </a:t>
            </a:r>
            <a:r>
              <a:rPr lang="en-US" sz="1400" dirty="0" err="1" smtClean="0">
                <a:solidFill>
                  <a:srgbClr val="000000"/>
                </a:solidFill>
              </a:rPr>
              <a:t>Rotermund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in about </a:t>
            </a:r>
            <a:r>
              <a:rPr lang="en-US" sz="1400" dirty="0" smtClean="0">
                <a:solidFill>
                  <a:srgbClr val="000000"/>
                </a:solidFill>
              </a:rPr>
              <a:t>2,000 </a:t>
            </a:r>
            <a:r>
              <a:rPr lang="en-US" sz="1400" dirty="0">
                <a:solidFill>
                  <a:srgbClr val="000000"/>
                </a:solidFill>
              </a:rPr>
              <a:t>criminal </a:t>
            </a:r>
            <a:r>
              <a:rPr lang="en-US" sz="1400" dirty="0" smtClean="0">
                <a:solidFill>
                  <a:srgbClr val="000000"/>
                </a:solidFill>
              </a:rPr>
              <a:t>cases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	with </a:t>
            </a:r>
            <a:r>
              <a:rPr lang="en-US" sz="1400" dirty="0">
                <a:solidFill>
                  <a:srgbClr val="000000"/>
                </a:solidFill>
              </a:rPr>
              <a:t>700 proceedings ending </a:t>
            </a:r>
            <a:r>
              <a:rPr lang="en-US" sz="1400" dirty="0" smtClean="0">
                <a:solidFill>
                  <a:srgbClr val="000000"/>
                </a:solidFill>
              </a:rPr>
              <a:t>up </a:t>
            </a:r>
            <a:r>
              <a:rPr lang="en-US" sz="1400" dirty="0">
                <a:solidFill>
                  <a:srgbClr val="000000"/>
                </a:solidFill>
              </a:rPr>
              <a:t>in court</a:t>
            </a:r>
            <a:endParaRPr lang="de-DE" sz="1400" dirty="0">
              <a:solidFill>
                <a:srgbClr val="000000"/>
              </a:solidFill>
            </a:endParaRPr>
          </a:p>
          <a:p>
            <a:pPr lvl="0" defTabSz="631825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dirty="0">
                <a:solidFill>
                  <a:schemeClr val="accent1"/>
                </a:solidFill>
              </a:rPr>
              <a:t>1952</a:t>
            </a:r>
            <a:r>
              <a:rPr lang="de-DE" sz="1400" dirty="0">
                <a:solidFill>
                  <a:srgbClr val="000000"/>
                </a:solidFill>
              </a:rPr>
              <a:t>	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Publication of first catalogue advertising 50 items;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	expansion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of the company through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acquisitions</a:t>
            </a:r>
            <a:endParaRPr lang="de-DE" sz="1400" dirty="0">
              <a:solidFill>
                <a:srgbClr val="000000"/>
              </a:solidFill>
            </a:endParaRPr>
          </a:p>
          <a:p>
            <a:pPr lvl="0" defTabSz="631825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MS Mincho"/>
              </a:rPr>
              <a:t>1962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	17 December: Opening of “Specialist store for 	marital hygiene” (the world’s first “sex shop”); 	opening a further 25 shops in West Germany by 	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1971</a:t>
            </a:r>
          </a:p>
          <a:p>
            <a:pPr lvl="0" defTabSz="631825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dirty="0">
                <a:solidFill>
                  <a:schemeClr val="accent1"/>
                </a:solidFill>
              </a:rPr>
              <a:t>1975</a:t>
            </a:r>
            <a:r>
              <a:rPr lang="de-DE" sz="1400" dirty="0">
                <a:solidFill>
                  <a:srgbClr val="000000"/>
                </a:solidFill>
              </a:rPr>
              <a:t>	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Reform of the law governing sexual offences; the 	company rolls out production and distribution of 	pornographic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films</a:t>
            </a:r>
            <a:endParaRPr lang="de-DE" sz="1400" dirty="0">
              <a:solidFill>
                <a:srgbClr val="000000"/>
              </a:solidFill>
            </a:endParaRPr>
          </a:p>
        </p:txBody>
      </p:sp>
      <p:pic>
        <p:nvPicPr>
          <p:cNvPr id="12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157" r="33604" b="-157"/>
          <a:stretch/>
        </p:blipFill>
        <p:spPr>
          <a:xfrm>
            <a:off x="5419725" y="-16328"/>
            <a:ext cx="3753600" cy="5760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8F498-25BF-4345-AF61-A5DFE21B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Beate Uhse – an impressive story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F6AC83-BFD2-42F8-B18B-135EB23D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7883"/>
            <a:ext cx="4719918" cy="3403088"/>
          </a:xfrm>
        </p:spPr>
        <p:txBody>
          <a:bodyPr/>
          <a:lstStyle/>
          <a:p>
            <a:pPr lvl="0" defTabSz="627063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kern="0" dirty="0" smtClean="0">
                <a:solidFill>
                  <a:schemeClr val="accent1"/>
                </a:solidFill>
                <a:cs typeface="Arial"/>
              </a:rPr>
              <a:t>1979</a:t>
            </a:r>
            <a:r>
              <a:rPr lang="de-DE" sz="1400" kern="0" dirty="0">
                <a:solidFill>
                  <a:srgbClr val="000000"/>
                </a:solidFill>
                <a:cs typeface="Arial"/>
              </a:rPr>
              <a:t>	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Acquisition of “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Dr.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Müller‘s” with 36 sex shops and 	13 blue-movie cinemas; Beate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Uhse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Group posts 	an annual turnover of 70 million Deutsche Mark</a:t>
            </a:r>
          </a:p>
          <a:p>
            <a:pPr lvl="0" defTabSz="627063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kern="0" dirty="0" smtClean="0">
                <a:solidFill>
                  <a:schemeClr val="accent1"/>
                </a:solidFill>
                <a:cs typeface="Arial"/>
              </a:rPr>
              <a:t>1981</a:t>
            </a:r>
            <a:r>
              <a:rPr lang="de-DE" sz="1400" kern="0" dirty="0" smtClean="0">
                <a:solidFill>
                  <a:srgbClr val="000000"/>
                </a:solidFill>
                <a:cs typeface="Arial"/>
              </a:rPr>
              <a:t>	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Formation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of </a:t>
            </a: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Beate </a:t>
            </a:r>
            <a:r>
              <a:rPr lang="en-GB" sz="1400" b="1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Uhse</a:t>
            </a: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AG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in tandem with the 	split of the company. Beate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Rotermund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and son 	Ulrich operate the shops, cinemas and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movie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	business under the umbrella of Beate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Uhse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AG, 	while her sons Klaus and Dieter continue the mail-	order business and publishing house under the 	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name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“Orion </a:t>
            </a:r>
            <a:r>
              <a:rPr lang="en-GB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Versand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”</a:t>
            </a:r>
          </a:p>
          <a:p>
            <a:pPr lvl="0" defTabSz="631825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kern="0" dirty="0">
                <a:solidFill>
                  <a:schemeClr val="accent1"/>
                </a:solidFill>
                <a:cs typeface="Arial"/>
              </a:rPr>
              <a:t>1986</a:t>
            </a:r>
            <a:r>
              <a:rPr lang="de-DE" sz="1400" kern="0" dirty="0">
                <a:solidFill>
                  <a:srgbClr val="00B0F0"/>
                </a:solidFill>
                <a:cs typeface="Arial"/>
              </a:rPr>
              <a:t>	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Upon expiry of the 5-year blocking period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	agreed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at the split, Beate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Uhse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AG resumes 	shipping of sex toys and erotica</a:t>
            </a:r>
          </a:p>
          <a:p>
            <a:pPr lvl="0" defTabSz="627063" fontAlgn="base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46C0E5"/>
              </a:buClr>
            </a:pPr>
            <a:endParaRPr lang="de-DE" sz="14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0" r="28740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B3C3F-7DD4-4BC8-817D-5DA0FC5D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Beate Uhse – an impressive story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AABDC9-0798-4FD0-AB69-FBAD3FEE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2754"/>
            <a:ext cx="8229600" cy="893618"/>
          </a:xfrm>
        </p:spPr>
        <p:txBody>
          <a:bodyPr/>
          <a:lstStyle/>
          <a:p>
            <a:pPr lvl="0" defTabSz="914400" fontAlgn="base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Clr>
                <a:srgbClr val="46C0E5"/>
              </a:buClr>
            </a:pPr>
            <a:r>
              <a:rPr lang="de-DE" sz="1400" kern="0" dirty="0" smtClean="0">
                <a:solidFill>
                  <a:schemeClr val="accent1"/>
                </a:solidFill>
                <a:cs typeface="Arial"/>
              </a:rPr>
              <a:t>1990</a:t>
            </a:r>
            <a:r>
              <a:rPr lang="de-DE" sz="1400" kern="0" dirty="0">
                <a:solidFill>
                  <a:srgbClr val="000000"/>
                </a:solidFill>
                <a:cs typeface="Arial"/>
              </a:rPr>
              <a:t>	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Using vans, Beate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Uhse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AG expands its business to Eastern Germany. Expansion outside 	Germany. Annual turnover of 115 million Deutsche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Mark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" b="40490"/>
          <a:stretch/>
        </p:blipFill>
        <p:spPr>
          <a:xfrm>
            <a:off x="0" y="2536825"/>
            <a:ext cx="9144000" cy="3178175"/>
          </a:xfrm>
        </p:spPr>
      </p:pic>
    </p:spTree>
    <p:extLst>
      <p:ext uri="{BB962C8B-B14F-4D97-AF65-F5344CB8AC3E}">
        <p14:creationId xmlns:p14="http://schemas.microsoft.com/office/powerpoint/2010/main" val="14046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8F498-25BF-4345-AF61-A5DFE21B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Beate Uhse – an impressive story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F6AC83-BFD2-42F8-B18B-135EB23D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kern="0" dirty="0">
                <a:solidFill>
                  <a:schemeClr val="accent1"/>
                </a:solidFill>
                <a:cs typeface="Arial"/>
              </a:rPr>
              <a:t>1992</a:t>
            </a:r>
            <a:r>
              <a:rPr lang="de-DE" sz="1400" kern="0" dirty="0">
                <a:solidFill>
                  <a:srgbClr val="000000"/>
                </a:solidFill>
                <a:cs typeface="Arial"/>
              </a:rPr>
              <a:t>	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Beate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Rotermund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retires from the management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	of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Beate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Uhse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AG, becomes chair of the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	supervisory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board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  <a:p>
            <a:pPr lvl="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kern="0" dirty="0" smtClean="0">
                <a:solidFill>
                  <a:schemeClr val="accent1"/>
                </a:solidFill>
                <a:cs typeface="Arial"/>
              </a:rPr>
              <a:t>1999</a:t>
            </a:r>
            <a:r>
              <a:rPr lang="de-DE" sz="1400" kern="0" dirty="0" smtClean="0">
                <a:solidFill>
                  <a:srgbClr val="000000"/>
                </a:solidFill>
                <a:cs typeface="Arial"/>
              </a:rPr>
              <a:t>	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27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May: Beate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Uhse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AG goes public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  <a:p>
            <a:pPr lvl="0" defTabSz="914400" fontAlgn="base">
              <a:spcBef>
                <a:spcPts val="0"/>
              </a:spcBef>
              <a:spcAft>
                <a:spcPts val="1200"/>
              </a:spcAft>
              <a:buClr>
                <a:srgbClr val="46C0E5"/>
              </a:buClr>
            </a:pPr>
            <a:r>
              <a:rPr lang="de-DE" sz="1400" kern="0" dirty="0">
                <a:solidFill>
                  <a:schemeClr val="accent1"/>
                </a:solidFill>
                <a:cs typeface="Arial"/>
              </a:rPr>
              <a:t>2001</a:t>
            </a:r>
            <a:r>
              <a:rPr lang="de-DE" sz="1400" kern="0" dirty="0">
                <a:solidFill>
                  <a:srgbClr val="00B0F0"/>
                </a:solidFill>
                <a:cs typeface="Arial"/>
              </a:rPr>
              <a:t>	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Beate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Rotermund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 dies in St </a:t>
            </a:r>
            <a:r>
              <a:rPr lang="en-GB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Gallen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, Switzerland,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	on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16 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/>
              </a:rPr>
              <a:t>July</a:t>
            </a:r>
            <a:endParaRPr lang="de-DE" sz="14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r="2683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was also a securities certificate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686334" y="4846644"/>
            <a:ext cx="7771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smtClean="0"/>
              <a:t>“paper share” </a:t>
            </a:r>
            <a:r>
              <a:rPr lang="en-US" sz="1600" dirty="0"/>
              <a:t>can currently be bought starting at €20; the latest stock exchange price of a share itself was €0.0060, the delisting process has been initiated.</a:t>
            </a:r>
            <a:endParaRPr lang="de-DE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39" y="1176698"/>
            <a:ext cx="5581394" cy="3600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EC0F-A0DB-440D-9A11-2A5E2998C0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&amp;C Standard">
  <a:themeElements>
    <a:clrScheme name="White &amp; Case Office Colors">
      <a:dk1>
        <a:sysClr val="windowText" lastClr="000000"/>
      </a:dk1>
      <a:lt1>
        <a:sysClr val="window" lastClr="FFFFFF"/>
      </a:lt1>
      <a:dk2>
        <a:srgbClr val="00A5D9"/>
      </a:dk2>
      <a:lt2>
        <a:srgbClr val="D2D2D2"/>
      </a:lt2>
      <a:accent1>
        <a:srgbClr val="00A5D9"/>
      </a:accent1>
      <a:accent2>
        <a:srgbClr val="D2D2D2"/>
      </a:accent2>
      <a:accent3>
        <a:srgbClr val="3CC5E3"/>
      </a:accent3>
      <a:accent4>
        <a:srgbClr val="A8A8A8"/>
      </a:accent4>
      <a:accent5>
        <a:srgbClr val="CEE7F3"/>
      </a:accent5>
      <a:accent6>
        <a:srgbClr val="585858"/>
      </a:accent6>
      <a:hlink>
        <a:srgbClr val="0563C1"/>
      </a:hlink>
      <a:folHlink>
        <a:srgbClr val="954F72"/>
      </a:folHlink>
    </a:clrScheme>
    <a:fontScheme name="Whitecase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&amp;C Standar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ull_L_widescreen_16x9.potm" id="{9741E2A9-6B42-4FD5-AF0C-32F4B1BDCFA3}" vid="{7BC95519-71B7-4256-A00F-F3D79B1C1C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1392</Words>
  <Application>Microsoft Office PowerPoint</Application>
  <PresentationFormat>Bildschirmpräsentation (16:10)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MS Mincho</vt:lpstr>
      <vt:lpstr>Times New Roman</vt:lpstr>
      <vt:lpstr>Wingdings</vt:lpstr>
      <vt:lpstr>Wingdings 2</vt:lpstr>
      <vt:lpstr>1_W&amp;C Standard</vt:lpstr>
      <vt:lpstr>The insolvency of the Beate Uhse Group &amp; White &amp; Case</vt:lpstr>
      <vt:lpstr>PowerPoint-Präsentation</vt:lpstr>
      <vt:lpstr>Beate Uhse – an impressive story</vt:lpstr>
      <vt:lpstr>Beate Uhse – an impressive story</vt:lpstr>
      <vt:lpstr>Beate Uhse – an impressive story</vt:lpstr>
      <vt:lpstr>Beate Uhse – an impressive story</vt:lpstr>
      <vt:lpstr>Beate Uhse – an impressive story</vt:lpstr>
      <vt:lpstr>Beate Uhse – an impressive story</vt:lpstr>
      <vt:lpstr>There was also a securities certificate</vt:lpstr>
      <vt:lpstr>Crisis after growth?</vt:lpstr>
      <vt:lpstr>Initial situation</vt:lpstr>
      <vt:lpstr>Then we come in…  and this is what happens:</vt:lpstr>
      <vt:lpstr>Then we come in…  and this is what happens:</vt:lpstr>
      <vt:lpstr>Starting position</vt:lpstr>
      <vt:lpstr>Initial approach</vt:lpstr>
      <vt:lpstr>But it turns out differently anyway</vt:lpstr>
      <vt:lpstr>And now?</vt:lpstr>
      <vt:lpstr>„Interim structure“</vt:lpstr>
      <vt:lpstr>What transpired in the meantime…</vt:lpstr>
      <vt:lpstr>What transpired in the meantime…</vt:lpstr>
      <vt:lpstr>What transpired in the meantime…</vt:lpstr>
      <vt:lpstr>PowerPoint-Präsentation</vt:lpstr>
      <vt:lpstr>Dr. Sven-Holger Undritz</vt:lpstr>
      <vt:lpstr>PowerPoint-Präsentation</vt:lpstr>
    </vt:vector>
  </TitlesOfParts>
  <Company>White &amp; Case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 &amp; Friends  Aktuelle Rechtsprechung</dc:title>
  <dc:creator>Kim Knudsen</dc:creator>
  <cp:lastModifiedBy>nkeller7</cp:lastModifiedBy>
  <cp:revision>536</cp:revision>
  <cp:lastPrinted>2018-09-18T08:18:36Z</cp:lastPrinted>
  <dcterms:created xsi:type="dcterms:W3CDTF">2018-05-29T14:07:32Z</dcterms:created>
  <dcterms:modified xsi:type="dcterms:W3CDTF">2022-05-24T08:37:00Z</dcterms:modified>
</cp:coreProperties>
</file>